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40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6.jpg" ContentType="image/jpg"/>
  <Override PartName="/ppt/media/image47.jpg" ContentType="image/jpg"/>
  <Override PartName="/ppt/media/image49.jpg" ContentType="image/jpg"/>
  <Override PartName="/ppt/notesSlides/notesSlide21.xml" ContentType="application/vnd.openxmlformats-officedocument.presentationml.notesSlide+xml"/>
  <Override PartName="/ppt/media/image51.jpg" ContentType="image/jpg"/>
  <Override PartName="/ppt/media/image52.jpg" ContentType="image/jpg"/>
  <Override PartName="/ppt/media/image53.jpg" ContentType="image/jpg"/>
  <Override PartName="/ppt/media/image55.jpg" ContentType="image/jpg"/>
  <Override PartName="/ppt/media/image56.jpg" ContentType="image/jpg"/>
  <Override PartName="/ppt/notesSlides/notesSlide22.xml" ContentType="application/vnd.openxmlformats-officedocument.presentationml.notesSlide+xml"/>
  <Override PartName="/ppt/media/image58.jpg" ContentType="image/jp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6" r:id="rId2"/>
    <p:sldMasterId id="2147483672" r:id="rId3"/>
    <p:sldMasterId id="2147483678" r:id="rId4"/>
    <p:sldMasterId id="2147483684" r:id="rId5"/>
    <p:sldMasterId id="2147483690" r:id="rId6"/>
    <p:sldMasterId id="2147483696" r:id="rId7"/>
  </p:sldMasterIdLst>
  <p:notesMasterIdLst>
    <p:notesMasterId r:id="rId55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304" r:id="rId20"/>
    <p:sldId id="305" r:id="rId21"/>
    <p:sldId id="306" r:id="rId22"/>
    <p:sldId id="302" r:id="rId23"/>
    <p:sldId id="303" r:id="rId24"/>
    <p:sldId id="268" r:id="rId25"/>
    <p:sldId id="269" r:id="rId26"/>
    <p:sldId id="270" r:id="rId27"/>
    <p:sldId id="271" r:id="rId28"/>
    <p:sldId id="272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285" r:id="rId42"/>
    <p:sldId id="319" r:id="rId43"/>
    <p:sldId id="320" r:id="rId44"/>
    <p:sldId id="321" r:id="rId45"/>
    <p:sldId id="289" r:id="rId46"/>
    <p:sldId id="322" r:id="rId47"/>
    <p:sldId id="323" r:id="rId48"/>
    <p:sldId id="324" r:id="rId49"/>
    <p:sldId id="293" r:id="rId50"/>
    <p:sldId id="294" r:id="rId51"/>
    <p:sldId id="295" r:id="rId52"/>
    <p:sldId id="296" r:id="rId53"/>
    <p:sldId id="298" r:id="rId54"/>
  </p:sldIdLst>
  <p:sldSz cx="12192000" cy="6858000"/>
  <p:notesSz cx="6858000" cy="1857375"/>
  <p:embeddedFontLst>
    <p:embeddedFont>
      <p:font typeface="Microsoft Sans Serif" panose="020B0604020202020204" pitchFamily="34" charset="0"/>
      <p:regular r:id="rId56"/>
    </p:embeddedFont>
    <p:embeddedFont>
      <p:font typeface="IBM Plex Mono SemiBold" panose="020B060402020202020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j02UIto3/29FUV3MEj9sbc3pzU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E9F"/>
    <a:srgbClr val="00496C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681" autoAdjust="0"/>
    <p:restoredTop sz="94660"/>
  </p:normalViewPr>
  <p:slideViewPr>
    <p:cSldViewPr snapToGrid="0">
      <p:cViewPr>
        <p:scale>
          <a:sx n="66" d="100"/>
          <a:sy n="66" d="100"/>
        </p:scale>
        <p:origin x="6096" y="2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6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4.fntdata"/><Relationship Id="rId67" Type="http://customschemas.google.com/relationships/presentationmetadata" Target="meta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2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notesMaster" Target="notesMasters/notesMaster1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333DC5-F71F-4F2F-A55A-DC595880774F}" type="doc">
      <dgm:prSet loTypeId="urn:microsoft.com/office/officeart/2008/layout/VerticalCurvedList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D2BE87-A2FD-43ED-B62D-5116D21BA8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Executive Summary</a:t>
          </a:r>
        </a:p>
      </dgm:t>
    </dgm:pt>
    <dgm:pt modelId="{07548E37-307C-485B-94C8-D71710907DE6}" type="parTrans" cxnId="{16ACF5D5-88AD-4850-A841-63FE69F1BB25}">
      <dgm:prSet/>
      <dgm:spPr/>
      <dgm:t>
        <a:bodyPr/>
        <a:lstStyle/>
        <a:p>
          <a:endParaRPr lang="en-US"/>
        </a:p>
      </dgm:t>
    </dgm:pt>
    <dgm:pt modelId="{18DEC96A-6550-4486-B1CC-7839EE5012BB}" type="sibTrans" cxnId="{16ACF5D5-88AD-4850-A841-63FE69F1BB25}">
      <dgm:prSet/>
      <dgm:spPr/>
      <dgm:t>
        <a:bodyPr/>
        <a:lstStyle/>
        <a:p>
          <a:endParaRPr lang="en-US"/>
        </a:p>
      </dgm:t>
    </dgm:pt>
    <dgm:pt modelId="{3DD70E2F-276C-451D-AE40-8F0FB265AD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Introduction</a:t>
          </a:r>
        </a:p>
      </dgm:t>
    </dgm:pt>
    <dgm:pt modelId="{BCC1F1B5-1F8F-4357-9C8A-E29AAD7DB11A}" type="parTrans" cxnId="{46B00077-9520-45BF-B1C6-0EE2D0114453}">
      <dgm:prSet/>
      <dgm:spPr/>
      <dgm:t>
        <a:bodyPr/>
        <a:lstStyle/>
        <a:p>
          <a:endParaRPr lang="en-US"/>
        </a:p>
      </dgm:t>
    </dgm:pt>
    <dgm:pt modelId="{6A66A508-2255-4D15-85FD-7FCE74941641}" type="sibTrans" cxnId="{46B00077-9520-45BF-B1C6-0EE2D0114453}">
      <dgm:prSet/>
      <dgm:spPr/>
      <dgm:t>
        <a:bodyPr/>
        <a:lstStyle/>
        <a:p>
          <a:endParaRPr lang="en-US"/>
        </a:p>
      </dgm:t>
    </dgm:pt>
    <dgm:pt modelId="{972FD799-E5B2-4BF7-94B2-244288E015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Methodology</a:t>
          </a:r>
        </a:p>
      </dgm:t>
    </dgm:pt>
    <dgm:pt modelId="{C36832E6-AA07-4F11-B247-C07B7DBDC757}" type="parTrans" cxnId="{AA4E706B-68C5-4783-8047-5F99976248D9}">
      <dgm:prSet/>
      <dgm:spPr/>
      <dgm:t>
        <a:bodyPr/>
        <a:lstStyle/>
        <a:p>
          <a:endParaRPr lang="en-US"/>
        </a:p>
      </dgm:t>
    </dgm:pt>
    <dgm:pt modelId="{86ACEC19-5325-4BA0-BF41-4ECC89715B6D}" type="sibTrans" cxnId="{AA4E706B-68C5-4783-8047-5F99976248D9}">
      <dgm:prSet/>
      <dgm:spPr/>
      <dgm:t>
        <a:bodyPr/>
        <a:lstStyle/>
        <a:p>
          <a:endParaRPr lang="en-US"/>
        </a:p>
      </dgm:t>
    </dgm:pt>
    <dgm:pt modelId="{CD58B519-FAC4-41CB-8CFD-8A6197CE9B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</a:t>
          </a:r>
        </a:p>
      </dgm:t>
    </dgm:pt>
    <dgm:pt modelId="{E68FABA9-C63D-48CD-BF04-25129852DC90}" type="parTrans" cxnId="{563C4A62-4C7D-4350-967D-B41659F046DC}">
      <dgm:prSet/>
      <dgm:spPr/>
      <dgm:t>
        <a:bodyPr/>
        <a:lstStyle/>
        <a:p>
          <a:endParaRPr lang="en-US"/>
        </a:p>
      </dgm:t>
    </dgm:pt>
    <dgm:pt modelId="{65945C40-AA11-4FC5-8C4D-4F9436C4BD03}" type="sibTrans" cxnId="{563C4A62-4C7D-4350-967D-B41659F046DC}">
      <dgm:prSet/>
      <dgm:spPr/>
      <dgm:t>
        <a:bodyPr/>
        <a:lstStyle/>
        <a:p>
          <a:endParaRPr lang="en-US"/>
        </a:p>
      </dgm:t>
    </dgm:pt>
    <dgm:pt modelId="{C86A2B26-A7B5-4362-AFAE-92B92EA375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B8E907B2-7E52-4C85-B7FF-AAE0E8A737CE}" type="parTrans" cxnId="{DC9910A3-62DD-4737-BAC7-03615B3B792C}">
      <dgm:prSet/>
      <dgm:spPr/>
      <dgm:t>
        <a:bodyPr/>
        <a:lstStyle/>
        <a:p>
          <a:endParaRPr lang="en-US"/>
        </a:p>
      </dgm:t>
    </dgm:pt>
    <dgm:pt modelId="{A1CA402A-A9AB-45C8-8951-856BE297CDCF}" type="sibTrans" cxnId="{DC9910A3-62DD-4737-BAC7-03615B3B792C}">
      <dgm:prSet/>
      <dgm:spPr/>
      <dgm:t>
        <a:bodyPr/>
        <a:lstStyle/>
        <a:p>
          <a:endParaRPr lang="en-US"/>
        </a:p>
      </dgm:t>
    </dgm:pt>
    <dgm:pt modelId="{A3AAA25A-1DB5-4464-A824-337A2786D1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Appendix</a:t>
          </a:r>
        </a:p>
      </dgm:t>
    </dgm:pt>
    <dgm:pt modelId="{FE812CCC-0BF8-4AB2-B4FE-89A289DC5CDC}" type="parTrans" cxnId="{85BCE8D5-0A73-4FF6-BB3D-B9A373967F74}">
      <dgm:prSet/>
      <dgm:spPr/>
      <dgm:t>
        <a:bodyPr/>
        <a:lstStyle/>
        <a:p>
          <a:endParaRPr lang="en-US"/>
        </a:p>
      </dgm:t>
    </dgm:pt>
    <dgm:pt modelId="{A0B4F845-3D4F-4CB3-83C1-753F31DE69D5}" type="sibTrans" cxnId="{85BCE8D5-0A73-4FF6-BB3D-B9A373967F74}">
      <dgm:prSet/>
      <dgm:spPr/>
      <dgm:t>
        <a:bodyPr/>
        <a:lstStyle/>
        <a:p>
          <a:endParaRPr lang="en-US"/>
        </a:p>
      </dgm:t>
    </dgm:pt>
    <dgm:pt modelId="{BBB12329-6A25-4122-BF1B-0D46D65586DE}" type="pres">
      <dgm:prSet presAssocID="{17333DC5-F71F-4F2F-A55A-DC595880774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E2123B9-F30F-4913-96C6-25F3EE10CF41}" type="pres">
      <dgm:prSet presAssocID="{17333DC5-F71F-4F2F-A55A-DC595880774F}" presName="Name1" presStyleCnt="0"/>
      <dgm:spPr/>
      <dgm:t>
        <a:bodyPr/>
        <a:lstStyle/>
        <a:p>
          <a:endParaRPr lang="en-US"/>
        </a:p>
      </dgm:t>
    </dgm:pt>
    <dgm:pt modelId="{972888A7-20B2-475C-B8EA-C8066732A2F8}" type="pres">
      <dgm:prSet presAssocID="{17333DC5-F71F-4F2F-A55A-DC595880774F}" presName="cycle" presStyleCnt="0"/>
      <dgm:spPr/>
      <dgm:t>
        <a:bodyPr/>
        <a:lstStyle/>
        <a:p>
          <a:endParaRPr lang="en-US"/>
        </a:p>
      </dgm:t>
    </dgm:pt>
    <dgm:pt modelId="{1CDBF542-96A0-4DFE-A74C-052028F40ACC}" type="pres">
      <dgm:prSet presAssocID="{17333DC5-F71F-4F2F-A55A-DC595880774F}" presName="srcNode" presStyleLbl="node1" presStyleIdx="0" presStyleCnt="6"/>
      <dgm:spPr/>
      <dgm:t>
        <a:bodyPr/>
        <a:lstStyle/>
        <a:p>
          <a:endParaRPr lang="en-US"/>
        </a:p>
      </dgm:t>
    </dgm:pt>
    <dgm:pt modelId="{CB6FD98B-F848-4D3F-9BEA-08E9939F68DF}" type="pres">
      <dgm:prSet presAssocID="{17333DC5-F71F-4F2F-A55A-DC595880774F}" presName="conn" presStyleLbl="parChTrans1D2" presStyleIdx="0" presStyleCnt="1"/>
      <dgm:spPr/>
      <dgm:t>
        <a:bodyPr/>
        <a:lstStyle/>
        <a:p>
          <a:endParaRPr lang="en-US"/>
        </a:p>
      </dgm:t>
    </dgm:pt>
    <dgm:pt modelId="{AA418FB7-DE30-4263-B15A-88DC05EEDAEC}" type="pres">
      <dgm:prSet presAssocID="{17333DC5-F71F-4F2F-A55A-DC595880774F}" presName="extraNode" presStyleLbl="node1" presStyleIdx="0" presStyleCnt="6"/>
      <dgm:spPr/>
      <dgm:t>
        <a:bodyPr/>
        <a:lstStyle/>
        <a:p>
          <a:endParaRPr lang="en-US"/>
        </a:p>
      </dgm:t>
    </dgm:pt>
    <dgm:pt modelId="{6D3831AC-54FD-4266-8B87-33A7769F21B1}" type="pres">
      <dgm:prSet presAssocID="{17333DC5-F71F-4F2F-A55A-DC595880774F}" presName="dstNode" presStyleLbl="node1" presStyleIdx="0" presStyleCnt="6"/>
      <dgm:spPr/>
      <dgm:t>
        <a:bodyPr/>
        <a:lstStyle/>
        <a:p>
          <a:endParaRPr lang="en-US"/>
        </a:p>
      </dgm:t>
    </dgm:pt>
    <dgm:pt modelId="{84B0BD98-C6C5-4310-B9E9-2BDCB060C014}" type="pres">
      <dgm:prSet presAssocID="{52D2BE87-A2FD-43ED-B62D-5116D21BA808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DFF9B0-337B-4892-9EF1-CC07F7369E9B}" type="pres">
      <dgm:prSet presAssocID="{52D2BE87-A2FD-43ED-B62D-5116D21BA808}" presName="accent_1" presStyleCnt="0"/>
      <dgm:spPr/>
      <dgm:t>
        <a:bodyPr/>
        <a:lstStyle/>
        <a:p>
          <a:endParaRPr lang="en-US"/>
        </a:p>
      </dgm:t>
    </dgm:pt>
    <dgm:pt modelId="{BFD3E1EA-A789-49DF-8146-A9DB2C652DDB}" type="pres">
      <dgm:prSet presAssocID="{52D2BE87-A2FD-43ED-B62D-5116D21BA808}" presName="accentRepeatNode" presStyleLbl="solidFgAcc1" presStyleIdx="0" presStyleCnt="6"/>
      <dgm:spPr/>
      <dgm:t>
        <a:bodyPr/>
        <a:lstStyle/>
        <a:p>
          <a:endParaRPr lang="en-US"/>
        </a:p>
      </dgm:t>
    </dgm:pt>
    <dgm:pt modelId="{B981C6FF-6867-457A-A612-00DEDDFA6D6E}" type="pres">
      <dgm:prSet presAssocID="{3DD70E2F-276C-451D-AE40-8F0FB265ADD9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B5E57-C5C8-48B7-9987-C9E9D2C673AE}" type="pres">
      <dgm:prSet presAssocID="{3DD70E2F-276C-451D-AE40-8F0FB265ADD9}" presName="accent_2" presStyleCnt="0"/>
      <dgm:spPr/>
      <dgm:t>
        <a:bodyPr/>
        <a:lstStyle/>
        <a:p>
          <a:endParaRPr lang="en-US"/>
        </a:p>
      </dgm:t>
    </dgm:pt>
    <dgm:pt modelId="{812D9D32-2E20-4842-9BE7-354A2DC31D99}" type="pres">
      <dgm:prSet presAssocID="{3DD70E2F-276C-451D-AE40-8F0FB265ADD9}" presName="accentRepeatNode" presStyleLbl="solidFgAcc1" presStyleIdx="1" presStyleCnt="6"/>
      <dgm:spPr/>
      <dgm:t>
        <a:bodyPr/>
        <a:lstStyle/>
        <a:p>
          <a:endParaRPr lang="en-US"/>
        </a:p>
      </dgm:t>
    </dgm:pt>
    <dgm:pt modelId="{D542782A-2353-4D18-8C7D-156BA79A22BD}" type="pres">
      <dgm:prSet presAssocID="{972FD799-E5B2-4BF7-94B2-244288E01582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2D21F1-3966-454B-997A-E7C6B546A946}" type="pres">
      <dgm:prSet presAssocID="{972FD799-E5B2-4BF7-94B2-244288E01582}" presName="accent_3" presStyleCnt="0"/>
      <dgm:spPr/>
      <dgm:t>
        <a:bodyPr/>
        <a:lstStyle/>
        <a:p>
          <a:endParaRPr lang="en-US"/>
        </a:p>
      </dgm:t>
    </dgm:pt>
    <dgm:pt modelId="{D71A0A5A-2295-47DE-94C1-FF36F599B31B}" type="pres">
      <dgm:prSet presAssocID="{972FD799-E5B2-4BF7-94B2-244288E01582}" presName="accentRepeatNode" presStyleLbl="solidFgAcc1" presStyleIdx="2" presStyleCnt="6"/>
      <dgm:spPr/>
      <dgm:t>
        <a:bodyPr/>
        <a:lstStyle/>
        <a:p>
          <a:endParaRPr lang="en-US"/>
        </a:p>
      </dgm:t>
    </dgm:pt>
    <dgm:pt modelId="{EBB926A9-367A-4EAD-9C91-720B58328209}" type="pres">
      <dgm:prSet presAssocID="{CD58B519-FAC4-41CB-8CFD-8A6197CE9B9C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9DC724-6253-4885-8EBE-A3939DAF5216}" type="pres">
      <dgm:prSet presAssocID="{CD58B519-FAC4-41CB-8CFD-8A6197CE9B9C}" presName="accent_4" presStyleCnt="0"/>
      <dgm:spPr/>
      <dgm:t>
        <a:bodyPr/>
        <a:lstStyle/>
        <a:p>
          <a:endParaRPr lang="en-US"/>
        </a:p>
      </dgm:t>
    </dgm:pt>
    <dgm:pt modelId="{21909553-63C3-42F9-AB35-6201B3E2CD04}" type="pres">
      <dgm:prSet presAssocID="{CD58B519-FAC4-41CB-8CFD-8A6197CE9B9C}" presName="accentRepeatNode" presStyleLbl="solidFgAcc1" presStyleIdx="3" presStyleCnt="6"/>
      <dgm:spPr/>
      <dgm:t>
        <a:bodyPr/>
        <a:lstStyle/>
        <a:p>
          <a:endParaRPr lang="en-US"/>
        </a:p>
      </dgm:t>
    </dgm:pt>
    <dgm:pt modelId="{BC3EBDF7-C863-4CB0-8D36-F37DDB8698CD}" type="pres">
      <dgm:prSet presAssocID="{C86A2B26-A7B5-4362-AFAE-92B92EA375E8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CE21AA-8D04-4557-B08E-CA1312A5A6AF}" type="pres">
      <dgm:prSet presAssocID="{C86A2B26-A7B5-4362-AFAE-92B92EA375E8}" presName="accent_5" presStyleCnt="0"/>
      <dgm:spPr/>
      <dgm:t>
        <a:bodyPr/>
        <a:lstStyle/>
        <a:p>
          <a:endParaRPr lang="en-US"/>
        </a:p>
      </dgm:t>
    </dgm:pt>
    <dgm:pt modelId="{72C18524-D2FC-493E-A727-E2E7ADA208AE}" type="pres">
      <dgm:prSet presAssocID="{C86A2B26-A7B5-4362-AFAE-92B92EA375E8}" presName="accentRepeatNode" presStyleLbl="solidFgAcc1" presStyleIdx="4" presStyleCnt="6"/>
      <dgm:spPr/>
      <dgm:t>
        <a:bodyPr/>
        <a:lstStyle/>
        <a:p>
          <a:endParaRPr lang="en-US"/>
        </a:p>
      </dgm:t>
    </dgm:pt>
    <dgm:pt modelId="{19D63961-AE7E-471A-8E72-F2AC60F89850}" type="pres">
      <dgm:prSet presAssocID="{A3AAA25A-1DB5-4464-A824-337A2786D165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B7687-B655-40AB-ACC1-54F4FFB9307D}" type="pres">
      <dgm:prSet presAssocID="{A3AAA25A-1DB5-4464-A824-337A2786D165}" presName="accent_6" presStyleCnt="0"/>
      <dgm:spPr/>
      <dgm:t>
        <a:bodyPr/>
        <a:lstStyle/>
        <a:p>
          <a:endParaRPr lang="en-US"/>
        </a:p>
      </dgm:t>
    </dgm:pt>
    <dgm:pt modelId="{EC675406-8F32-4D76-85CE-436F221CFAF6}" type="pres">
      <dgm:prSet presAssocID="{A3AAA25A-1DB5-4464-A824-337A2786D165}" presName="accentRepeatNode" presStyleLbl="solidFgAcc1" presStyleIdx="5" presStyleCnt="6"/>
      <dgm:spPr/>
      <dgm:t>
        <a:bodyPr/>
        <a:lstStyle/>
        <a:p>
          <a:endParaRPr lang="en-US"/>
        </a:p>
      </dgm:t>
    </dgm:pt>
  </dgm:ptLst>
  <dgm:cxnLst>
    <dgm:cxn modelId="{B1CE4683-0D87-4DAC-83C0-AAF1A6B6D4E5}" type="presOf" srcId="{3DD70E2F-276C-451D-AE40-8F0FB265ADD9}" destId="{B981C6FF-6867-457A-A612-00DEDDFA6D6E}" srcOrd="0" destOrd="0" presId="urn:microsoft.com/office/officeart/2008/layout/VerticalCurvedList"/>
    <dgm:cxn modelId="{431061C2-8909-465C-AF4B-E16C23787B72}" type="presOf" srcId="{CD58B519-FAC4-41CB-8CFD-8A6197CE9B9C}" destId="{EBB926A9-367A-4EAD-9C91-720B58328209}" srcOrd="0" destOrd="0" presId="urn:microsoft.com/office/officeart/2008/layout/VerticalCurvedList"/>
    <dgm:cxn modelId="{76E68D8A-143C-404A-A4A1-25FE757E6187}" type="presOf" srcId="{C86A2B26-A7B5-4362-AFAE-92B92EA375E8}" destId="{BC3EBDF7-C863-4CB0-8D36-F37DDB8698CD}" srcOrd="0" destOrd="0" presId="urn:microsoft.com/office/officeart/2008/layout/VerticalCurvedList"/>
    <dgm:cxn modelId="{46B00077-9520-45BF-B1C6-0EE2D0114453}" srcId="{17333DC5-F71F-4F2F-A55A-DC595880774F}" destId="{3DD70E2F-276C-451D-AE40-8F0FB265ADD9}" srcOrd="1" destOrd="0" parTransId="{BCC1F1B5-1F8F-4357-9C8A-E29AAD7DB11A}" sibTransId="{6A66A508-2255-4D15-85FD-7FCE74941641}"/>
    <dgm:cxn modelId="{6C2C4C24-127B-44CA-8BB3-17D9CB9ECD49}" type="presOf" srcId="{18DEC96A-6550-4486-B1CC-7839EE5012BB}" destId="{CB6FD98B-F848-4D3F-9BEA-08E9939F68DF}" srcOrd="0" destOrd="0" presId="urn:microsoft.com/office/officeart/2008/layout/VerticalCurvedList"/>
    <dgm:cxn modelId="{DC9910A3-62DD-4737-BAC7-03615B3B792C}" srcId="{17333DC5-F71F-4F2F-A55A-DC595880774F}" destId="{C86A2B26-A7B5-4362-AFAE-92B92EA375E8}" srcOrd="4" destOrd="0" parTransId="{B8E907B2-7E52-4C85-B7FF-AAE0E8A737CE}" sibTransId="{A1CA402A-A9AB-45C8-8951-856BE297CDCF}"/>
    <dgm:cxn modelId="{0F60AAB3-73C0-4B95-BA6B-31ED5E261D6B}" type="presOf" srcId="{A3AAA25A-1DB5-4464-A824-337A2786D165}" destId="{19D63961-AE7E-471A-8E72-F2AC60F89850}" srcOrd="0" destOrd="0" presId="urn:microsoft.com/office/officeart/2008/layout/VerticalCurvedList"/>
    <dgm:cxn modelId="{563C4A62-4C7D-4350-967D-B41659F046DC}" srcId="{17333DC5-F71F-4F2F-A55A-DC595880774F}" destId="{CD58B519-FAC4-41CB-8CFD-8A6197CE9B9C}" srcOrd="3" destOrd="0" parTransId="{E68FABA9-C63D-48CD-BF04-25129852DC90}" sibTransId="{65945C40-AA11-4FC5-8C4D-4F9436C4BD03}"/>
    <dgm:cxn modelId="{16ACF5D5-88AD-4850-A841-63FE69F1BB25}" srcId="{17333DC5-F71F-4F2F-A55A-DC595880774F}" destId="{52D2BE87-A2FD-43ED-B62D-5116D21BA808}" srcOrd="0" destOrd="0" parTransId="{07548E37-307C-485B-94C8-D71710907DE6}" sibTransId="{18DEC96A-6550-4486-B1CC-7839EE5012BB}"/>
    <dgm:cxn modelId="{D8AA2CA8-0ED8-4FF3-B87B-542FAC66A746}" type="presOf" srcId="{52D2BE87-A2FD-43ED-B62D-5116D21BA808}" destId="{84B0BD98-C6C5-4310-B9E9-2BDCB060C014}" srcOrd="0" destOrd="0" presId="urn:microsoft.com/office/officeart/2008/layout/VerticalCurvedList"/>
    <dgm:cxn modelId="{7CA8EA26-BC20-4524-9D00-83599D5B8C78}" type="presOf" srcId="{17333DC5-F71F-4F2F-A55A-DC595880774F}" destId="{BBB12329-6A25-4122-BF1B-0D46D65586DE}" srcOrd="0" destOrd="0" presId="urn:microsoft.com/office/officeart/2008/layout/VerticalCurvedList"/>
    <dgm:cxn modelId="{E6C81322-7158-4D6C-AC58-B69B44A83021}" type="presOf" srcId="{972FD799-E5B2-4BF7-94B2-244288E01582}" destId="{D542782A-2353-4D18-8C7D-156BA79A22BD}" srcOrd="0" destOrd="0" presId="urn:microsoft.com/office/officeart/2008/layout/VerticalCurvedList"/>
    <dgm:cxn modelId="{85BCE8D5-0A73-4FF6-BB3D-B9A373967F74}" srcId="{17333DC5-F71F-4F2F-A55A-DC595880774F}" destId="{A3AAA25A-1DB5-4464-A824-337A2786D165}" srcOrd="5" destOrd="0" parTransId="{FE812CCC-0BF8-4AB2-B4FE-89A289DC5CDC}" sibTransId="{A0B4F845-3D4F-4CB3-83C1-753F31DE69D5}"/>
    <dgm:cxn modelId="{AA4E706B-68C5-4783-8047-5F99976248D9}" srcId="{17333DC5-F71F-4F2F-A55A-DC595880774F}" destId="{972FD799-E5B2-4BF7-94B2-244288E01582}" srcOrd="2" destOrd="0" parTransId="{C36832E6-AA07-4F11-B247-C07B7DBDC757}" sibTransId="{86ACEC19-5325-4BA0-BF41-4ECC89715B6D}"/>
    <dgm:cxn modelId="{4CFA7780-3ED8-4794-A45E-6A56DDB17A07}" type="presParOf" srcId="{BBB12329-6A25-4122-BF1B-0D46D65586DE}" destId="{FE2123B9-F30F-4913-96C6-25F3EE10CF41}" srcOrd="0" destOrd="0" presId="urn:microsoft.com/office/officeart/2008/layout/VerticalCurvedList"/>
    <dgm:cxn modelId="{7C9AF721-D04F-4B79-B157-4CC86EB19DCD}" type="presParOf" srcId="{FE2123B9-F30F-4913-96C6-25F3EE10CF41}" destId="{972888A7-20B2-475C-B8EA-C8066732A2F8}" srcOrd="0" destOrd="0" presId="urn:microsoft.com/office/officeart/2008/layout/VerticalCurvedList"/>
    <dgm:cxn modelId="{B9E235A5-6560-48E1-84AF-35FADBEAD46C}" type="presParOf" srcId="{972888A7-20B2-475C-B8EA-C8066732A2F8}" destId="{1CDBF542-96A0-4DFE-A74C-052028F40ACC}" srcOrd="0" destOrd="0" presId="urn:microsoft.com/office/officeart/2008/layout/VerticalCurvedList"/>
    <dgm:cxn modelId="{73D7745A-15AC-4AD8-A824-42823F6176F6}" type="presParOf" srcId="{972888A7-20B2-475C-B8EA-C8066732A2F8}" destId="{CB6FD98B-F848-4D3F-9BEA-08E9939F68DF}" srcOrd="1" destOrd="0" presId="urn:microsoft.com/office/officeart/2008/layout/VerticalCurvedList"/>
    <dgm:cxn modelId="{3B94284D-C875-4B2C-8EA5-29CC98F5B976}" type="presParOf" srcId="{972888A7-20B2-475C-B8EA-C8066732A2F8}" destId="{AA418FB7-DE30-4263-B15A-88DC05EEDAEC}" srcOrd="2" destOrd="0" presId="urn:microsoft.com/office/officeart/2008/layout/VerticalCurvedList"/>
    <dgm:cxn modelId="{B2A4DAD7-3E26-47FF-860E-C10EFDFCD5C9}" type="presParOf" srcId="{972888A7-20B2-475C-B8EA-C8066732A2F8}" destId="{6D3831AC-54FD-4266-8B87-33A7769F21B1}" srcOrd="3" destOrd="0" presId="urn:microsoft.com/office/officeart/2008/layout/VerticalCurvedList"/>
    <dgm:cxn modelId="{038A74E2-DE2C-4C0B-868B-FCA239A7ECC9}" type="presParOf" srcId="{FE2123B9-F30F-4913-96C6-25F3EE10CF41}" destId="{84B0BD98-C6C5-4310-B9E9-2BDCB060C014}" srcOrd="1" destOrd="0" presId="urn:microsoft.com/office/officeart/2008/layout/VerticalCurvedList"/>
    <dgm:cxn modelId="{7C3F419E-B793-4CA8-B9BE-C723E13AD9C1}" type="presParOf" srcId="{FE2123B9-F30F-4913-96C6-25F3EE10CF41}" destId="{12DFF9B0-337B-4892-9EF1-CC07F7369E9B}" srcOrd="2" destOrd="0" presId="urn:microsoft.com/office/officeart/2008/layout/VerticalCurvedList"/>
    <dgm:cxn modelId="{4ECBDBA9-09AF-4C8A-852C-A1F8B47330C5}" type="presParOf" srcId="{12DFF9B0-337B-4892-9EF1-CC07F7369E9B}" destId="{BFD3E1EA-A789-49DF-8146-A9DB2C652DDB}" srcOrd="0" destOrd="0" presId="urn:microsoft.com/office/officeart/2008/layout/VerticalCurvedList"/>
    <dgm:cxn modelId="{39FE1E19-048A-44F8-949C-F2932276015C}" type="presParOf" srcId="{FE2123B9-F30F-4913-96C6-25F3EE10CF41}" destId="{B981C6FF-6867-457A-A612-00DEDDFA6D6E}" srcOrd="3" destOrd="0" presId="urn:microsoft.com/office/officeart/2008/layout/VerticalCurvedList"/>
    <dgm:cxn modelId="{FACC6044-D218-4009-9522-431A051590FD}" type="presParOf" srcId="{FE2123B9-F30F-4913-96C6-25F3EE10CF41}" destId="{277B5E57-C5C8-48B7-9987-C9E9D2C673AE}" srcOrd="4" destOrd="0" presId="urn:microsoft.com/office/officeart/2008/layout/VerticalCurvedList"/>
    <dgm:cxn modelId="{20CB5D78-D9C7-47C4-935D-90FA15E388BB}" type="presParOf" srcId="{277B5E57-C5C8-48B7-9987-C9E9D2C673AE}" destId="{812D9D32-2E20-4842-9BE7-354A2DC31D99}" srcOrd="0" destOrd="0" presId="urn:microsoft.com/office/officeart/2008/layout/VerticalCurvedList"/>
    <dgm:cxn modelId="{6C188C35-A8C8-4D12-A69D-D8C16B979D51}" type="presParOf" srcId="{FE2123B9-F30F-4913-96C6-25F3EE10CF41}" destId="{D542782A-2353-4D18-8C7D-156BA79A22BD}" srcOrd="5" destOrd="0" presId="urn:microsoft.com/office/officeart/2008/layout/VerticalCurvedList"/>
    <dgm:cxn modelId="{EC801818-89EF-4D24-BA88-CEFD4424108B}" type="presParOf" srcId="{FE2123B9-F30F-4913-96C6-25F3EE10CF41}" destId="{942D21F1-3966-454B-997A-E7C6B546A946}" srcOrd="6" destOrd="0" presId="urn:microsoft.com/office/officeart/2008/layout/VerticalCurvedList"/>
    <dgm:cxn modelId="{6CDDBAF4-3FC6-421A-8E7D-AD2B5C1C55DE}" type="presParOf" srcId="{942D21F1-3966-454B-997A-E7C6B546A946}" destId="{D71A0A5A-2295-47DE-94C1-FF36F599B31B}" srcOrd="0" destOrd="0" presId="urn:microsoft.com/office/officeart/2008/layout/VerticalCurvedList"/>
    <dgm:cxn modelId="{B6628D86-CEB9-408E-BD4B-593BC9E474CB}" type="presParOf" srcId="{FE2123B9-F30F-4913-96C6-25F3EE10CF41}" destId="{EBB926A9-367A-4EAD-9C91-720B58328209}" srcOrd="7" destOrd="0" presId="urn:microsoft.com/office/officeart/2008/layout/VerticalCurvedList"/>
    <dgm:cxn modelId="{5DC5A4F2-0E41-478E-9853-9CF3168D860B}" type="presParOf" srcId="{FE2123B9-F30F-4913-96C6-25F3EE10CF41}" destId="{119DC724-6253-4885-8EBE-A3939DAF5216}" srcOrd="8" destOrd="0" presId="urn:microsoft.com/office/officeart/2008/layout/VerticalCurvedList"/>
    <dgm:cxn modelId="{BBCE4E05-E451-46E1-9174-3042F850C6AE}" type="presParOf" srcId="{119DC724-6253-4885-8EBE-A3939DAF5216}" destId="{21909553-63C3-42F9-AB35-6201B3E2CD04}" srcOrd="0" destOrd="0" presId="urn:microsoft.com/office/officeart/2008/layout/VerticalCurvedList"/>
    <dgm:cxn modelId="{0FF8CB80-D4D2-4FBE-80C7-EA56E5D55812}" type="presParOf" srcId="{FE2123B9-F30F-4913-96C6-25F3EE10CF41}" destId="{BC3EBDF7-C863-4CB0-8D36-F37DDB8698CD}" srcOrd="9" destOrd="0" presId="urn:microsoft.com/office/officeart/2008/layout/VerticalCurvedList"/>
    <dgm:cxn modelId="{95580F0E-4D9C-48B8-988B-6131292764F6}" type="presParOf" srcId="{FE2123B9-F30F-4913-96C6-25F3EE10CF41}" destId="{83CE21AA-8D04-4557-B08E-CA1312A5A6AF}" srcOrd="10" destOrd="0" presId="urn:microsoft.com/office/officeart/2008/layout/VerticalCurvedList"/>
    <dgm:cxn modelId="{51542CD5-63B0-4AF0-AB6F-AD1BB8095A8D}" type="presParOf" srcId="{83CE21AA-8D04-4557-B08E-CA1312A5A6AF}" destId="{72C18524-D2FC-493E-A727-E2E7ADA208AE}" srcOrd="0" destOrd="0" presId="urn:microsoft.com/office/officeart/2008/layout/VerticalCurvedList"/>
    <dgm:cxn modelId="{631D483A-E18B-4B03-A8FB-A09C5C8F0879}" type="presParOf" srcId="{FE2123B9-F30F-4913-96C6-25F3EE10CF41}" destId="{19D63961-AE7E-471A-8E72-F2AC60F89850}" srcOrd="11" destOrd="0" presId="urn:microsoft.com/office/officeart/2008/layout/VerticalCurvedList"/>
    <dgm:cxn modelId="{64A8F54D-2AA1-4F8A-B29B-A07C1D76D2FA}" type="presParOf" srcId="{FE2123B9-F30F-4913-96C6-25F3EE10CF41}" destId="{402B7687-B655-40AB-ACC1-54F4FFB9307D}" srcOrd="12" destOrd="0" presId="urn:microsoft.com/office/officeart/2008/layout/VerticalCurvedList"/>
    <dgm:cxn modelId="{AD985F38-C18B-4530-A234-5F47B59B21E1}" type="presParOf" srcId="{402B7687-B655-40AB-ACC1-54F4FFB9307D}" destId="{EC675406-8F32-4D76-85CE-436F221CFA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558C88-E9C4-48D8-B1BF-65EF76F87E97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C17C75F-99D3-4891-89F7-DEC8902D9D2B}">
      <dgm:prSet custT="1"/>
      <dgm:spPr/>
      <dgm:t>
        <a:bodyPr/>
        <a:lstStyle/>
        <a:p>
          <a:pPr rtl="0"/>
          <a:r>
            <a:rPr lang="en-US" sz="1700" b="0" i="0" dirty="0" smtClean="0"/>
            <a:t>Summary of methodologies</a:t>
          </a:r>
          <a:endParaRPr lang="en-US" sz="1700" dirty="0"/>
        </a:p>
      </dgm:t>
    </dgm:pt>
    <dgm:pt modelId="{F45D12BF-E0E5-417B-AAFE-59782B3938A1}" type="parTrans" cxnId="{4E9CB089-9488-45F7-B3B7-2E4FE5829590}">
      <dgm:prSet/>
      <dgm:spPr/>
      <dgm:t>
        <a:bodyPr/>
        <a:lstStyle/>
        <a:p>
          <a:endParaRPr lang="en-US"/>
        </a:p>
      </dgm:t>
    </dgm:pt>
    <dgm:pt modelId="{52EF4168-71CE-48AB-87B3-5A683875BF9B}" type="sibTrans" cxnId="{4E9CB089-9488-45F7-B3B7-2E4FE5829590}">
      <dgm:prSet/>
      <dgm:spPr/>
      <dgm:t>
        <a:bodyPr/>
        <a:lstStyle/>
        <a:p>
          <a:endParaRPr lang="en-US"/>
        </a:p>
      </dgm:t>
    </dgm:pt>
    <dgm:pt modelId="{A8E3E599-5FE9-4807-B72C-428E85DAF8D7}" type="pres">
      <dgm:prSet presAssocID="{C6558C88-E9C4-48D8-B1BF-65EF76F87E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5FF9EA-42F2-4A3C-828B-B18B07D9A782}" type="pres">
      <dgm:prSet presAssocID="{3C17C75F-99D3-4891-89F7-DEC8902D9D2B}" presName="linNode" presStyleCnt="0"/>
      <dgm:spPr/>
    </dgm:pt>
    <dgm:pt modelId="{34C99D71-B97D-4A30-93BB-554AE7E16B71}" type="pres">
      <dgm:prSet presAssocID="{3C17C75F-99D3-4891-89F7-DEC8902D9D2B}" presName="parentText" presStyleLbl="node1" presStyleIdx="0" presStyleCnt="1" custAng="17781409" custScaleX="151300" custLinFactY="91534" custLinFactNeighborX="-32497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153430-2772-41EA-9369-88D42CFD5EC8}" type="presOf" srcId="{C6558C88-E9C4-48D8-B1BF-65EF76F87E97}" destId="{A8E3E599-5FE9-4807-B72C-428E85DAF8D7}" srcOrd="0" destOrd="0" presId="urn:microsoft.com/office/officeart/2005/8/layout/vList5"/>
    <dgm:cxn modelId="{4E9CB089-9488-45F7-B3B7-2E4FE5829590}" srcId="{C6558C88-E9C4-48D8-B1BF-65EF76F87E97}" destId="{3C17C75F-99D3-4891-89F7-DEC8902D9D2B}" srcOrd="0" destOrd="0" parTransId="{F45D12BF-E0E5-417B-AAFE-59782B3938A1}" sibTransId="{52EF4168-71CE-48AB-87B3-5A683875BF9B}"/>
    <dgm:cxn modelId="{9CEB9B1B-079B-4FC0-99A5-9523A49BBA51}" type="presOf" srcId="{3C17C75F-99D3-4891-89F7-DEC8902D9D2B}" destId="{34C99D71-B97D-4A30-93BB-554AE7E16B71}" srcOrd="0" destOrd="0" presId="urn:microsoft.com/office/officeart/2005/8/layout/vList5"/>
    <dgm:cxn modelId="{02B337FA-6BBA-4A1D-932C-4EF03D36779C}" type="presParOf" srcId="{A8E3E599-5FE9-4807-B72C-428E85DAF8D7}" destId="{865FF9EA-42F2-4A3C-828B-B18B07D9A782}" srcOrd="0" destOrd="0" presId="urn:microsoft.com/office/officeart/2005/8/layout/vList5"/>
    <dgm:cxn modelId="{3971B00B-9342-4A70-9F01-2BA973578597}" type="presParOf" srcId="{865FF9EA-42F2-4A3C-828B-B18B07D9A782}" destId="{34C99D71-B97D-4A30-93BB-554AE7E16B7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DE0FCF-BBE5-4D76-8D7E-D590D8767C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4DB0FE-09F9-4A31-A646-7DBE312E82AF}">
      <dgm:prSet custT="1"/>
      <dgm:spPr/>
      <dgm:t>
        <a:bodyPr/>
        <a:lstStyle/>
        <a:p>
          <a:pPr rtl="0"/>
          <a:r>
            <a:rPr lang="en-US" sz="1700" b="0" i="0" smtClean="0"/>
            <a:t>Summary of all results</a:t>
          </a:r>
          <a:endParaRPr lang="en-US" sz="1700"/>
        </a:p>
      </dgm:t>
    </dgm:pt>
    <dgm:pt modelId="{C12B5E99-2815-45E9-B32B-8550B0733B3E}" type="parTrans" cxnId="{74B6DD53-48C0-405E-905B-9D5CD9563705}">
      <dgm:prSet/>
      <dgm:spPr/>
      <dgm:t>
        <a:bodyPr/>
        <a:lstStyle/>
        <a:p>
          <a:endParaRPr lang="en-US" sz="1700"/>
        </a:p>
      </dgm:t>
    </dgm:pt>
    <dgm:pt modelId="{85364866-0A6A-4099-A480-A6B273686009}" type="sibTrans" cxnId="{74B6DD53-48C0-405E-905B-9D5CD9563705}">
      <dgm:prSet/>
      <dgm:spPr/>
      <dgm:t>
        <a:bodyPr/>
        <a:lstStyle/>
        <a:p>
          <a:endParaRPr lang="en-US" sz="1700"/>
        </a:p>
      </dgm:t>
    </dgm:pt>
    <dgm:pt modelId="{7895D488-E028-430F-834C-2220838F1D0C}" type="pres">
      <dgm:prSet presAssocID="{2CDE0FCF-BBE5-4D76-8D7E-D590D8767C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EBE9F5-2A7F-43C3-9EB3-D8DE4A456E62}" type="pres">
      <dgm:prSet presAssocID="{924DB0FE-09F9-4A31-A646-7DBE312E82AF}" presName="linNode" presStyleCnt="0"/>
      <dgm:spPr/>
    </dgm:pt>
    <dgm:pt modelId="{2BD561FB-35CD-49F9-A35D-64562B0881D4}" type="pres">
      <dgm:prSet presAssocID="{924DB0FE-09F9-4A31-A646-7DBE312E82AF}" presName="parentText" presStyleLbl="node1" presStyleIdx="0" presStyleCnt="1" custAng="17609490" custScaleX="177811" custLinFactNeighborX="-13525" custLinFactNeighborY="-3102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575BBE-391A-4AC8-BD51-AF2B19460384}" type="presOf" srcId="{924DB0FE-09F9-4A31-A646-7DBE312E82AF}" destId="{2BD561FB-35CD-49F9-A35D-64562B0881D4}" srcOrd="0" destOrd="0" presId="urn:microsoft.com/office/officeart/2005/8/layout/vList5"/>
    <dgm:cxn modelId="{74B6DD53-48C0-405E-905B-9D5CD9563705}" srcId="{2CDE0FCF-BBE5-4D76-8D7E-D590D8767CD5}" destId="{924DB0FE-09F9-4A31-A646-7DBE312E82AF}" srcOrd="0" destOrd="0" parTransId="{C12B5E99-2815-45E9-B32B-8550B0733B3E}" sibTransId="{85364866-0A6A-4099-A480-A6B273686009}"/>
    <dgm:cxn modelId="{37D4D6BE-541E-40EF-AACE-1A94AACFF41A}" type="presOf" srcId="{2CDE0FCF-BBE5-4D76-8D7E-D590D8767CD5}" destId="{7895D488-E028-430F-834C-2220838F1D0C}" srcOrd="0" destOrd="0" presId="urn:microsoft.com/office/officeart/2005/8/layout/vList5"/>
    <dgm:cxn modelId="{F1AF4143-DE74-4A72-9DDD-CFECA52F2613}" type="presParOf" srcId="{7895D488-E028-430F-834C-2220838F1D0C}" destId="{4EEBE9F5-2A7F-43C3-9EB3-D8DE4A456E62}" srcOrd="0" destOrd="0" presId="urn:microsoft.com/office/officeart/2005/8/layout/vList5"/>
    <dgm:cxn modelId="{5F0AC079-EC45-4A29-867E-0C7C0D33FC47}" type="presParOf" srcId="{4EEBE9F5-2A7F-43C3-9EB3-D8DE4A456E62}" destId="{2BD561FB-35CD-49F9-A35D-64562B0881D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333DC5-F71F-4F2F-A55A-DC595880774F}" type="doc">
      <dgm:prSet loTypeId="urn:microsoft.com/office/officeart/2005/8/layout/pyramid2" loCatId="pyramid" qsTypeId="urn:microsoft.com/office/officeart/2005/8/quickstyle/3d3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627FA414-14B8-4C41-9C85-F38C9DFA8CB0}">
      <dgm:prSet custT="1"/>
      <dgm:spPr/>
      <dgm:t>
        <a:bodyPr/>
        <a:lstStyle/>
        <a:p>
          <a:r>
            <a:rPr lang="en-US" sz="1200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EDA results</a:t>
          </a:r>
          <a:endParaRPr lang="en-US" sz="1200" b="1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8C3953CF-B880-435F-A81F-97ED3455758C}" type="parTrans" cxnId="{9223DC30-5559-4250-9796-DB26FD3A2AD6}">
      <dgm:prSet/>
      <dgm:spPr/>
      <dgm:t>
        <a:bodyPr/>
        <a:lstStyle/>
        <a:p>
          <a:endParaRPr lang="en-US"/>
        </a:p>
      </dgm:t>
    </dgm:pt>
    <dgm:pt modelId="{D2D184C3-A4C4-4B39-BD02-56AE173F3A38}" type="sibTrans" cxnId="{9223DC30-5559-4250-9796-DB26FD3A2AD6}">
      <dgm:prSet/>
      <dgm:spPr/>
      <dgm:t>
        <a:bodyPr/>
        <a:lstStyle/>
        <a:p>
          <a:endParaRPr lang="en-US"/>
        </a:p>
      </dgm:t>
    </dgm:pt>
    <dgm:pt modelId="{3CC1F309-5FE0-459F-A9FB-EC1746E792BB}">
      <dgm:prSet custT="1"/>
      <dgm:spPr/>
      <dgm:t>
        <a:bodyPr/>
        <a:lstStyle/>
        <a:p>
          <a:r>
            <a:rPr lang="en-US" sz="1200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Interactive analytics</a:t>
          </a:r>
          <a:endParaRPr lang="en-US" sz="1200" b="1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AC32DDC2-2FA8-4404-A593-D3A32E24ADA6}" type="parTrans" cxnId="{E55BD4F6-FEB0-4493-8324-A224DA693828}">
      <dgm:prSet/>
      <dgm:spPr/>
      <dgm:t>
        <a:bodyPr/>
        <a:lstStyle/>
        <a:p>
          <a:endParaRPr lang="en-US"/>
        </a:p>
      </dgm:t>
    </dgm:pt>
    <dgm:pt modelId="{CA2CE9CB-7607-4570-B4B1-A36D4C63C083}" type="sibTrans" cxnId="{E55BD4F6-FEB0-4493-8324-A224DA693828}">
      <dgm:prSet/>
      <dgm:spPr/>
      <dgm:t>
        <a:bodyPr/>
        <a:lstStyle/>
        <a:p>
          <a:endParaRPr lang="en-US"/>
        </a:p>
      </dgm:t>
    </dgm:pt>
    <dgm:pt modelId="{E2F29D68-D35D-4357-8FC0-FF97AB5B0AC8}">
      <dgm:prSet custT="1"/>
      <dgm:spPr/>
      <dgm:t>
        <a:bodyPr/>
        <a:lstStyle/>
        <a:p>
          <a:r>
            <a:rPr lang="en-US" sz="1200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Predictive analysis</a:t>
          </a:r>
          <a:endParaRPr lang="de-DE" sz="1200" b="1" dirty="0"/>
        </a:p>
      </dgm:t>
    </dgm:pt>
    <dgm:pt modelId="{AC09172E-330E-4B88-B7C3-737515765B4C}" type="parTrans" cxnId="{044A53C2-804C-411F-8293-E92AF1CAB68C}">
      <dgm:prSet/>
      <dgm:spPr/>
      <dgm:t>
        <a:bodyPr/>
        <a:lstStyle/>
        <a:p>
          <a:endParaRPr lang="en-US"/>
        </a:p>
      </dgm:t>
    </dgm:pt>
    <dgm:pt modelId="{24023E3B-56D9-4314-B710-03079AA2EC6D}" type="sibTrans" cxnId="{044A53C2-804C-411F-8293-E92AF1CAB68C}">
      <dgm:prSet/>
      <dgm:spPr/>
      <dgm:t>
        <a:bodyPr/>
        <a:lstStyle/>
        <a:p>
          <a:endParaRPr lang="en-US"/>
        </a:p>
      </dgm:t>
    </dgm:pt>
    <dgm:pt modelId="{9DC3E7EE-3C6A-44BD-95C3-D3138B35F2E3}" type="pres">
      <dgm:prSet presAssocID="{17333DC5-F71F-4F2F-A55A-DC595880774F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49C943D0-F479-4C88-829B-91CBB02B144A}" type="pres">
      <dgm:prSet presAssocID="{17333DC5-F71F-4F2F-A55A-DC595880774F}" presName="pyramid" presStyleLbl="node1" presStyleIdx="0" presStyleCnt="1"/>
      <dgm:spPr/>
    </dgm:pt>
    <dgm:pt modelId="{023D1ED3-AA25-4CC7-9A7E-5BF21091D65F}" type="pres">
      <dgm:prSet presAssocID="{17333DC5-F71F-4F2F-A55A-DC595880774F}" presName="theList" presStyleCnt="0"/>
      <dgm:spPr/>
    </dgm:pt>
    <dgm:pt modelId="{790F8AD2-D005-49A3-9F8F-27DBBE81D923}" type="pres">
      <dgm:prSet presAssocID="{627FA414-14B8-4C41-9C85-F38C9DFA8CB0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F4900C-4B18-4328-AEF8-2A5BD5E1C99B}" type="pres">
      <dgm:prSet presAssocID="{627FA414-14B8-4C41-9C85-F38C9DFA8CB0}" presName="aSpace" presStyleCnt="0"/>
      <dgm:spPr/>
    </dgm:pt>
    <dgm:pt modelId="{06B6BBAF-04C9-44B6-A45F-CED37A4E24C3}" type="pres">
      <dgm:prSet presAssocID="{3CC1F309-5FE0-459F-A9FB-EC1746E792BB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9AB37-DE3A-42CC-A9D5-6CD63A47FC9B}" type="pres">
      <dgm:prSet presAssocID="{3CC1F309-5FE0-459F-A9FB-EC1746E792BB}" presName="aSpace" presStyleCnt="0"/>
      <dgm:spPr/>
    </dgm:pt>
    <dgm:pt modelId="{1168720B-5A16-4DC4-BF41-7F547CA822D5}" type="pres">
      <dgm:prSet presAssocID="{E2F29D68-D35D-4357-8FC0-FF97AB5B0AC8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5833B-8A1D-42ED-8A5D-7C2968409503}" type="pres">
      <dgm:prSet presAssocID="{E2F29D68-D35D-4357-8FC0-FF97AB5B0AC8}" presName="aSpace" presStyleCnt="0"/>
      <dgm:spPr/>
    </dgm:pt>
  </dgm:ptLst>
  <dgm:cxnLst>
    <dgm:cxn modelId="{5E7A1D3A-87EB-4805-B6AE-25D140BA6266}" type="presOf" srcId="{3CC1F309-5FE0-459F-A9FB-EC1746E792BB}" destId="{06B6BBAF-04C9-44B6-A45F-CED37A4E24C3}" srcOrd="0" destOrd="0" presId="urn:microsoft.com/office/officeart/2005/8/layout/pyramid2"/>
    <dgm:cxn modelId="{E55BD4F6-FEB0-4493-8324-A224DA693828}" srcId="{17333DC5-F71F-4F2F-A55A-DC595880774F}" destId="{3CC1F309-5FE0-459F-A9FB-EC1746E792BB}" srcOrd="1" destOrd="0" parTransId="{AC32DDC2-2FA8-4404-A593-D3A32E24ADA6}" sibTransId="{CA2CE9CB-7607-4570-B4B1-A36D4C63C083}"/>
    <dgm:cxn modelId="{1F8072EF-C957-4D0D-979F-A6158214ED45}" type="presOf" srcId="{17333DC5-F71F-4F2F-A55A-DC595880774F}" destId="{9DC3E7EE-3C6A-44BD-95C3-D3138B35F2E3}" srcOrd="0" destOrd="0" presId="urn:microsoft.com/office/officeart/2005/8/layout/pyramid2"/>
    <dgm:cxn modelId="{9223DC30-5559-4250-9796-DB26FD3A2AD6}" srcId="{17333DC5-F71F-4F2F-A55A-DC595880774F}" destId="{627FA414-14B8-4C41-9C85-F38C9DFA8CB0}" srcOrd="0" destOrd="0" parTransId="{8C3953CF-B880-435F-A81F-97ED3455758C}" sibTransId="{D2D184C3-A4C4-4B39-BD02-56AE173F3A38}"/>
    <dgm:cxn modelId="{54BB3361-688D-4FE3-8F57-687D0924440D}" type="presOf" srcId="{E2F29D68-D35D-4357-8FC0-FF97AB5B0AC8}" destId="{1168720B-5A16-4DC4-BF41-7F547CA822D5}" srcOrd="0" destOrd="0" presId="urn:microsoft.com/office/officeart/2005/8/layout/pyramid2"/>
    <dgm:cxn modelId="{39A3CE63-5300-491D-98C1-77038ECBA9DA}" type="presOf" srcId="{627FA414-14B8-4C41-9C85-F38C9DFA8CB0}" destId="{790F8AD2-D005-49A3-9F8F-27DBBE81D923}" srcOrd="0" destOrd="0" presId="urn:microsoft.com/office/officeart/2005/8/layout/pyramid2"/>
    <dgm:cxn modelId="{044A53C2-804C-411F-8293-E92AF1CAB68C}" srcId="{17333DC5-F71F-4F2F-A55A-DC595880774F}" destId="{E2F29D68-D35D-4357-8FC0-FF97AB5B0AC8}" srcOrd="2" destOrd="0" parTransId="{AC09172E-330E-4B88-B7C3-737515765B4C}" sibTransId="{24023E3B-56D9-4314-B710-03079AA2EC6D}"/>
    <dgm:cxn modelId="{67740FBA-9B04-4BB4-BBB4-52BD14A166A3}" type="presParOf" srcId="{9DC3E7EE-3C6A-44BD-95C3-D3138B35F2E3}" destId="{49C943D0-F479-4C88-829B-91CBB02B144A}" srcOrd="0" destOrd="0" presId="urn:microsoft.com/office/officeart/2005/8/layout/pyramid2"/>
    <dgm:cxn modelId="{C99D82BC-E2BE-4CD2-B24E-45FC640033F1}" type="presParOf" srcId="{9DC3E7EE-3C6A-44BD-95C3-D3138B35F2E3}" destId="{023D1ED3-AA25-4CC7-9A7E-5BF21091D65F}" srcOrd="1" destOrd="0" presId="urn:microsoft.com/office/officeart/2005/8/layout/pyramid2"/>
    <dgm:cxn modelId="{3A5320E4-52AD-4854-9E07-5B2E04500E09}" type="presParOf" srcId="{023D1ED3-AA25-4CC7-9A7E-5BF21091D65F}" destId="{790F8AD2-D005-49A3-9F8F-27DBBE81D923}" srcOrd="0" destOrd="0" presId="urn:microsoft.com/office/officeart/2005/8/layout/pyramid2"/>
    <dgm:cxn modelId="{6554A7B9-5349-433D-ABDF-AFC68761250A}" type="presParOf" srcId="{023D1ED3-AA25-4CC7-9A7E-5BF21091D65F}" destId="{A6F4900C-4B18-4328-AEF8-2A5BD5E1C99B}" srcOrd="1" destOrd="0" presId="urn:microsoft.com/office/officeart/2005/8/layout/pyramid2"/>
    <dgm:cxn modelId="{7DD6C900-2FB0-4632-925D-0D86310B8337}" type="presParOf" srcId="{023D1ED3-AA25-4CC7-9A7E-5BF21091D65F}" destId="{06B6BBAF-04C9-44B6-A45F-CED37A4E24C3}" srcOrd="2" destOrd="0" presId="urn:microsoft.com/office/officeart/2005/8/layout/pyramid2"/>
    <dgm:cxn modelId="{727591D6-1FE1-4E15-8D33-5E6D932109BB}" type="presParOf" srcId="{023D1ED3-AA25-4CC7-9A7E-5BF21091D65F}" destId="{B859AB37-DE3A-42CC-A9D5-6CD63A47FC9B}" srcOrd="3" destOrd="0" presId="urn:microsoft.com/office/officeart/2005/8/layout/pyramid2"/>
    <dgm:cxn modelId="{77C2E4F6-F95A-457E-B88F-2D5E592EAA37}" type="presParOf" srcId="{023D1ED3-AA25-4CC7-9A7E-5BF21091D65F}" destId="{1168720B-5A16-4DC4-BF41-7F547CA822D5}" srcOrd="4" destOrd="0" presId="urn:microsoft.com/office/officeart/2005/8/layout/pyramid2"/>
    <dgm:cxn modelId="{5C239FF4-92C9-42AC-ACB2-A5E77978C473}" type="presParOf" srcId="{023D1ED3-AA25-4CC7-9A7E-5BF21091D65F}" destId="{49C5833B-8A1D-42ED-8A5D-7C2968409503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333DC5-F71F-4F2F-A55A-DC595880774F}" type="doc">
      <dgm:prSet loTypeId="urn:microsoft.com/office/officeart/2005/8/layout/pyramid2" loCatId="pyramid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4B48BCA2-BBB7-48CD-8CFC-6719F64E5718}">
      <dgm:prSet/>
      <dgm:spPr/>
      <dgm:t>
        <a:bodyPr/>
        <a:lstStyle/>
        <a:p>
          <a:r>
            <a:rPr lang="en-US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Data collection</a:t>
          </a:r>
          <a:endParaRPr lang="en-US" b="1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B8EDFF31-D140-490B-8243-D20267D5BEE8}" type="parTrans" cxnId="{69F10B77-529C-432D-91DE-03EC0BB2BFB4}">
      <dgm:prSet/>
      <dgm:spPr/>
      <dgm:t>
        <a:bodyPr/>
        <a:lstStyle/>
        <a:p>
          <a:endParaRPr lang="en-US"/>
        </a:p>
      </dgm:t>
    </dgm:pt>
    <dgm:pt modelId="{D2FA9E28-763B-4014-8107-C91120639930}" type="sibTrans" cxnId="{69F10B77-529C-432D-91DE-03EC0BB2BFB4}">
      <dgm:prSet/>
      <dgm:spPr/>
      <dgm:t>
        <a:bodyPr/>
        <a:lstStyle/>
        <a:p>
          <a:endParaRPr lang="en-US"/>
        </a:p>
      </dgm:t>
    </dgm:pt>
    <dgm:pt modelId="{9E076285-AA08-4E28-A9D1-FA80678F196F}">
      <dgm:prSet/>
      <dgm:spPr/>
      <dgm:t>
        <a:bodyPr/>
        <a:lstStyle/>
        <a:p>
          <a:r>
            <a:rPr lang="en-US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Data wrangling</a:t>
          </a:r>
          <a:endParaRPr lang="en-US" b="1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125FE6A7-463F-423E-93C3-0935FBEC7DAF}" type="parTrans" cxnId="{4C2E0887-3CEF-4620-A35E-0C4020738C19}">
      <dgm:prSet/>
      <dgm:spPr/>
      <dgm:t>
        <a:bodyPr/>
        <a:lstStyle/>
        <a:p>
          <a:endParaRPr lang="en-US"/>
        </a:p>
      </dgm:t>
    </dgm:pt>
    <dgm:pt modelId="{E44B5AA0-413B-43DB-8CD8-FB6F62840CC5}" type="sibTrans" cxnId="{4C2E0887-3CEF-4620-A35E-0C4020738C19}">
      <dgm:prSet/>
      <dgm:spPr/>
      <dgm:t>
        <a:bodyPr/>
        <a:lstStyle/>
        <a:p>
          <a:endParaRPr lang="en-US"/>
        </a:p>
      </dgm:t>
    </dgm:pt>
    <dgm:pt modelId="{7066CF50-93B1-433B-8181-0058B13D93FF}">
      <dgm:prSet/>
      <dgm:spPr/>
      <dgm:t>
        <a:bodyPr/>
        <a:lstStyle/>
        <a:p>
          <a:r>
            <a:rPr lang="en-US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EDA with data visualization</a:t>
          </a:r>
          <a:endParaRPr lang="en-US" b="1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BF9B2EA9-D537-4C53-A059-6A4C48B7BE6E}" type="parTrans" cxnId="{E5D05436-D112-4E5E-A288-FF9F72A8751C}">
      <dgm:prSet/>
      <dgm:spPr/>
      <dgm:t>
        <a:bodyPr/>
        <a:lstStyle/>
        <a:p>
          <a:endParaRPr lang="en-US"/>
        </a:p>
      </dgm:t>
    </dgm:pt>
    <dgm:pt modelId="{DC8B34DB-B649-4762-B252-6FADAB6E1AB5}" type="sibTrans" cxnId="{E5D05436-D112-4E5E-A288-FF9F72A8751C}">
      <dgm:prSet/>
      <dgm:spPr/>
      <dgm:t>
        <a:bodyPr/>
        <a:lstStyle/>
        <a:p>
          <a:endParaRPr lang="en-US"/>
        </a:p>
      </dgm:t>
    </dgm:pt>
    <dgm:pt modelId="{87B86F6B-6FA1-4F20-B098-B7867635326B}">
      <dgm:prSet/>
      <dgm:spPr/>
      <dgm:t>
        <a:bodyPr/>
        <a:lstStyle/>
        <a:p>
          <a:r>
            <a:rPr lang="en-US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EDA with SQL</a:t>
          </a:r>
          <a:endParaRPr lang="en-US" b="1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8FDFA48E-47FE-4597-A1AB-84EA190A73F4}" type="parTrans" cxnId="{D4B6F9F9-8695-4777-AEE1-9E1676D25B08}">
      <dgm:prSet/>
      <dgm:spPr/>
      <dgm:t>
        <a:bodyPr/>
        <a:lstStyle/>
        <a:p>
          <a:endParaRPr lang="en-US"/>
        </a:p>
      </dgm:t>
    </dgm:pt>
    <dgm:pt modelId="{0FAF4C27-A764-43CD-80BB-684A2A6B2159}" type="sibTrans" cxnId="{D4B6F9F9-8695-4777-AEE1-9E1676D25B08}">
      <dgm:prSet/>
      <dgm:spPr/>
      <dgm:t>
        <a:bodyPr/>
        <a:lstStyle/>
        <a:p>
          <a:endParaRPr lang="en-US"/>
        </a:p>
      </dgm:t>
    </dgm:pt>
    <dgm:pt modelId="{9706D057-AB8A-4DA6-BBAA-467865541C73}">
      <dgm:prSet/>
      <dgm:spPr/>
      <dgm:t>
        <a:bodyPr/>
        <a:lstStyle/>
        <a:p>
          <a:r>
            <a:rPr lang="en-US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Building an interactive map with Folium</a:t>
          </a:r>
          <a:endParaRPr lang="en-US" b="1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7B3DD3D7-FCF2-47A4-8DF4-D2479F93588B}" type="parTrans" cxnId="{30C659F5-64AC-411A-8549-51E0ECC1F297}">
      <dgm:prSet/>
      <dgm:spPr/>
      <dgm:t>
        <a:bodyPr/>
        <a:lstStyle/>
        <a:p>
          <a:endParaRPr lang="en-US"/>
        </a:p>
      </dgm:t>
    </dgm:pt>
    <dgm:pt modelId="{8515DDBD-CE41-4053-B745-1067CAB1993C}" type="sibTrans" cxnId="{30C659F5-64AC-411A-8549-51E0ECC1F297}">
      <dgm:prSet/>
      <dgm:spPr/>
      <dgm:t>
        <a:bodyPr/>
        <a:lstStyle/>
        <a:p>
          <a:endParaRPr lang="en-US"/>
        </a:p>
      </dgm:t>
    </dgm:pt>
    <dgm:pt modelId="{EEB7E85B-2497-4F19-ACC6-D1DEF78A5683}">
      <dgm:prSet/>
      <dgm:spPr/>
      <dgm:t>
        <a:bodyPr/>
        <a:lstStyle/>
        <a:p>
          <a:r>
            <a:rPr lang="en-US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Building a Dashboard with Plotly Dash</a:t>
          </a:r>
          <a:endParaRPr lang="en-US" b="1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B2DCEA88-E1D9-4CE2-A063-5DE6F087E4B9}" type="parTrans" cxnId="{A0A50EFE-680C-4C9E-AEE5-DA4C73D223A6}">
      <dgm:prSet/>
      <dgm:spPr/>
      <dgm:t>
        <a:bodyPr/>
        <a:lstStyle/>
        <a:p>
          <a:endParaRPr lang="en-US"/>
        </a:p>
      </dgm:t>
    </dgm:pt>
    <dgm:pt modelId="{CB487C9B-D534-4236-A038-DB6B63122AAB}" type="sibTrans" cxnId="{A0A50EFE-680C-4C9E-AEE5-DA4C73D223A6}">
      <dgm:prSet/>
      <dgm:spPr/>
      <dgm:t>
        <a:bodyPr/>
        <a:lstStyle/>
        <a:p>
          <a:endParaRPr lang="en-US"/>
        </a:p>
      </dgm:t>
    </dgm:pt>
    <dgm:pt modelId="{847C0D08-BC77-4BE6-B5FC-491431DD7484}">
      <dgm:prSet/>
      <dgm:spPr/>
      <dgm:t>
        <a:bodyPr/>
        <a:lstStyle/>
        <a:p>
          <a:r>
            <a:rPr lang="en-US" b="1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Predictive analysis (Classification)</a:t>
          </a:r>
          <a:endParaRPr lang="en-US" b="1" dirty="0">
            <a:latin typeface="Abadi" panose="020B0604020104020204" pitchFamily="34" charset="0"/>
          </a:endParaRPr>
        </a:p>
      </dgm:t>
    </dgm:pt>
    <dgm:pt modelId="{E9C97165-88E5-4095-8F60-7016A4456360}" type="parTrans" cxnId="{32B87E9E-19E6-444D-B37A-8F502F0220F6}">
      <dgm:prSet/>
      <dgm:spPr/>
      <dgm:t>
        <a:bodyPr/>
        <a:lstStyle/>
        <a:p>
          <a:endParaRPr lang="en-US"/>
        </a:p>
      </dgm:t>
    </dgm:pt>
    <dgm:pt modelId="{F8BAD176-9D2F-4CE0-B72C-66925570A22B}" type="sibTrans" cxnId="{32B87E9E-19E6-444D-B37A-8F502F0220F6}">
      <dgm:prSet/>
      <dgm:spPr/>
      <dgm:t>
        <a:bodyPr/>
        <a:lstStyle/>
        <a:p>
          <a:endParaRPr lang="en-US"/>
        </a:p>
      </dgm:t>
    </dgm:pt>
    <dgm:pt modelId="{7799F57B-6940-4739-BAC1-E10B706B19EC}" type="pres">
      <dgm:prSet presAssocID="{17333DC5-F71F-4F2F-A55A-DC595880774F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8DDC524C-725C-43BD-8A16-A17073899AAE}" type="pres">
      <dgm:prSet presAssocID="{17333DC5-F71F-4F2F-A55A-DC595880774F}" presName="pyramid" presStyleLbl="node1" presStyleIdx="0" presStyleCnt="1"/>
      <dgm:spPr/>
    </dgm:pt>
    <dgm:pt modelId="{773D1EF9-7B16-4744-8B34-D8EFE1619E52}" type="pres">
      <dgm:prSet presAssocID="{17333DC5-F71F-4F2F-A55A-DC595880774F}" presName="theList" presStyleCnt="0"/>
      <dgm:spPr/>
    </dgm:pt>
    <dgm:pt modelId="{5D09F757-D081-4D04-B6A1-3C9E1832C70E}" type="pres">
      <dgm:prSet presAssocID="{4B48BCA2-BBB7-48CD-8CFC-6719F64E5718}" presName="aNode" presStyleLbl="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76E53-F427-471F-BA04-217BFFB2AC21}" type="pres">
      <dgm:prSet presAssocID="{4B48BCA2-BBB7-48CD-8CFC-6719F64E5718}" presName="aSpace" presStyleCnt="0"/>
      <dgm:spPr/>
    </dgm:pt>
    <dgm:pt modelId="{686ACC96-2689-4E08-8AE3-7C352CD3F5E7}" type="pres">
      <dgm:prSet presAssocID="{9E076285-AA08-4E28-A9D1-FA80678F196F}" presName="aNode" presStyleLbl="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54268-1485-4684-81FD-54AF4D4F5719}" type="pres">
      <dgm:prSet presAssocID="{9E076285-AA08-4E28-A9D1-FA80678F196F}" presName="aSpace" presStyleCnt="0"/>
      <dgm:spPr/>
    </dgm:pt>
    <dgm:pt modelId="{9BAC8A94-8B95-4512-91DE-8256921F55F1}" type="pres">
      <dgm:prSet presAssocID="{7066CF50-93B1-433B-8181-0058B13D93FF}" presName="aNode" presStyleLbl="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8F481-F657-49BB-AB1A-328588785D72}" type="pres">
      <dgm:prSet presAssocID="{7066CF50-93B1-433B-8181-0058B13D93FF}" presName="aSpace" presStyleCnt="0"/>
      <dgm:spPr/>
    </dgm:pt>
    <dgm:pt modelId="{2FFBD2AA-3387-4CB0-A280-B14971194662}" type="pres">
      <dgm:prSet presAssocID="{87B86F6B-6FA1-4F20-B098-B7867635326B}" presName="aNode" presStyleLbl="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92CA6-5890-4DD3-B8D7-9A6C04F03CAB}" type="pres">
      <dgm:prSet presAssocID="{87B86F6B-6FA1-4F20-B098-B7867635326B}" presName="aSpace" presStyleCnt="0"/>
      <dgm:spPr/>
    </dgm:pt>
    <dgm:pt modelId="{FE336DE7-EAA3-480B-A4AD-5DC443A0ADD2}" type="pres">
      <dgm:prSet presAssocID="{9706D057-AB8A-4DA6-BBAA-467865541C73}" presName="aNode" presStyleLbl="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E8E61A-9DAB-48FD-8784-75AF987C0EAD}" type="pres">
      <dgm:prSet presAssocID="{9706D057-AB8A-4DA6-BBAA-467865541C73}" presName="aSpace" presStyleCnt="0"/>
      <dgm:spPr/>
    </dgm:pt>
    <dgm:pt modelId="{A60D0891-5ABB-4794-A88D-DC2F85F8E86E}" type="pres">
      <dgm:prSet presAssocID="{EEB7E85B-2497-4F19-ACC6-D1DEF78A5683}" presName="aNode" presStyleLbl="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F2E5F-E173-4BBB-99DB-464BF5878A4E}" type="pres">
      <dgm:prSet presAssocID="{EEB7E85B-2497-4F19-ACC6-D1DEF78A5683}" presName="aSpace" presStyleCnt="0"/>
      <dgm:spPr/>
    </dgm:pt>
    <dgm:pt modelId="{F2CA7F40-5756-41E4-A664-68B3E934C422}" type="pres">
      <dgm:prSet presAssocID="{847C0D08-BC77-4BE6-B5FC-491431DD7484}" presName="aNode" presStyleLbl="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C01A5-958D-4539-BE76-298B69F6505C}" type="pres">
      <dgm:prSet presAssocID="{847C0D08-BC77-4BE6-B5FC-491431DD7484}" presName="aSpace" presStyleCnt="0"/>
      <dgm:spPr/>
    </dgm:pt>
  </dgm:ptLst>
  <dgm:cxnLst>
    <dgm:cxn modelId="{B6E842A1-E55A-4F0D-9910-F757483E8D16}" type="presOf" srcId="{17333DC5-F71F-4F2F-A55A-DC595880774F}" destId="{7799F57B-6940-4739-BAC1-E10B706B19EC}" srcOrd="0" destOrd="0" presId="urn:microsoft.com/office/officeart/2005/8/layout/pyramid2"/>
    <dgm:cxn modelId="{B4FB4713-F343-4950-9025-D626A26B45D1}" type="presOf" srcId="{87B86F6B-6FA1-4F20-B098-B7867635326B}" destId="{2FFBD2AA-3387-4CB0-A280-B14971194662}" srcOrd="0" destOrd="0" presId="urn:microsoft.com/office/officeart/2005/8/layout/pyramid2"/>
    <dgm:cxn modelId="{C2AC1AD5-EBFB-42DF-B908-16D293AEA542}" type="presOf" srcId="{9706D057-AB8A-4DA6-BBAA-467865541C73}" destId="{FE336DE7-EAA3-480B-A4AD-5DC443A0ADD2}" srcOrd="0" destOrd="0" presId="urn:microsoft.com/office/officeart/2005/8/layout/pyramid2"/>
    <dgm:cxn modelId="{32B87E9E-19E6-444D-B37A-8F502F0220F6}" srcId="{17333DC5-F71F-4F2F-A55A-DC595880774F}" destId="{847C0D08-BC77-4BE6-B5FC-491431DD7484}" srcOrd="6" destOrd="0" parTransId="{E9C97165-88E5-4095-8F60-7016A4456360}" sibTransId="{F8BAD176-9D2F-4CE0-B72C-66925570A22B}"/>
    <dgm:cxn modelId="{4C2E0887-3CEF-4620-A35E-0C4020738C19}" srcId="{17333DC5-F71F-4F2F-A55A-DC595880774F}" destId="{9E076285-AA08-4E28-A9D1-FA80678F196F}" srcOrd="1" destOrd="0" parTransId="{125FE6A7-463F-423E-93C3-0935FBEC7DAF}" sibTransId="{E44B5AA0-413B-43DB-8CD8-FB6F62840CC5}"/>
    <dgm:cxn modelId="{55D5C8CD-ACF6-4584-BA8A-93053DF6E56A}" type="presOf" srcId="{EEB7E85B-2497-4F19-ACC6-D1DEF78A5683}" destId="{A60D0891-5ABB-4794-A88D-DC2F85F8E86E}" srcOrd="0" destOrd="0" presId="urn:microsoft.com/office/officeart/2005/8/layout/pyramid2"/>
    <dgm:cxn modelId="{8CFB2FE6-F7FB-4A7D-ACB5-7DA9B7C54EE6}" type="presOf" srcId="{7066CF50-93B1-433B-8181-0058B13D93FF}" destId="{9BAC8A94-8B95-4512-91DE-8256921F55F1}" srcOrd="0" destOrd="0" presId="urn:microsoft.com/office/officeart/2005/8/layout/pyramid2"/>
    <dgm:cxn modelId="{69F10B77-529C-432D-91DE-03EC0BB2BFB4}" srcId="{17333DC5-F71F-4F2F-A55A-DC595880774F}" destId="{4B48BCA2-BBB7-48CD-8CFC-6719F64E5718}" srcOrd="0" destOrd="0" parTransId="{B8EDFF31-D140-490B-8243-D20267D5BEE8}" sibTransId="{D2FA9E28-763B-4014-8107-C91120639930}"/>
    <dgm:cxn modelId="{D4B6F9F9-8695-4777-AEE1-9E1676D25B08}" srcId="{17333DC5-F71F-4F2F-A55A-DC595880774F}" destId="{87B86F6B-6FA1-4F20-B098-B7867635326B}" srcOrd="3" destOrd="0" parTransId="{8FDFA48E-47FE-4597-A1AB-84EA190A73F4}" sibTransId="{0FAF4C27-A764-43CD-80BB-684A2A6B2159}"/>
    <dgm:cxn modelId="{E4903772-5056-40A5-934C-170E37F20831}" type="presOf" srcId="{847C0D08-BC77-4BE6-B5FC-491431DD7484}" destId="{F2CA7F40-5756-41E4-A664-68B3E934C422}" srcOrd="0" destOrd="0" presId="urn:microsoft.com/office/officeart/2005/8/layout/pyramid2"/>
    <dgm:cxn modelId="{E5D05436-D112-4E5E-A288-FF9F72A8751C}" srcId="{17333DC5-F71F-4F2F-A55A-DC595880774F}" destId="{7066CF50-93B1-433B-8181-0058B13D93FF}" srcOrd="2" destOrd="0" parTransId="{BF9B2EA9-D537-4C53-A059-6A4C48B7BE6E}" sibTransId="{DC8B34DB-B649-4762-B252-6FADAB6E1AB5}"/>
    <dgm:cxn modelId="{7D7C46F0-D3DE-46D2-A23E-8900301DE853}" type="presOf" srcId="{4B48BCA2-BBB7-48CD-8CFC-6719F64E5718}" destId="{5D09F757-D081-4D04-B6A1-3C9E1832C70E}" srcOrd="0" destOrd="0" presId="urn:microsoft.com/office/officeart/2005/8/layout/pyramid2"/>
    <dgm:cxn modelId="{A0A50EFE-680C-4C9E-AEE5-DA4C73D223A6}" srcId="{17333DC5-F71F-4F2F-A55A-DC595880774F}" destId="{EEB7E85B-2497-4F19-ACC6-D1DEF78A5683}" srcOrd="5" destOrd="0" parTransId="{B2DCEA88-E1D9-4CE2-A063-5DE6F087E4B9}" sibTransId="{CB487C9B-D534-4236-A038-DB6B63122AAB}"/>
    <dgm:cxn modelId="{30C659F5-64AC-411A-8549-51E0ECC1F297}" srcId="{17333DC5-F71F-4F2F-A55A-DC595880774F}" destId="{9706D057-AB8A-4DA6-BBAA-467865541C73}" srcOrd="4" destOrd="0" parTransId="{7B3DD3D7-FCF2-47A4-8DF4-D2479F93588B}" sibTransId="{8515DDBD-CE41-4053-B745-1067CAB1993C}"/>
    <dgm:cxn modelId="{5434DB36-C3F6-49C0-B016-53DFDA628307}" type="presOf" srcId="{9E076285-AA08-4E28-A9D1-FA80678F196F}" destId="{686ACC96-2689-4E08-8AE3-7C352CD3F5E7}" srcOrd="0" destOrd="0" presId="urn:microsoft.com/office/officeart/2005/8/layout/pyramid2"/>
    <dgm:cxn modelId="{64D8B4D3-BF43-43BA-95AD-611299E73237}" type="presParOf" srcId="{7799F57B-6940-4739-BAC1-E10B706B19EC}" destId="{8DDC524C-725C-43BD-8A16-A17073899AAE}" srcOrd="0" destOrd="0" presId="urn:microsoft.com/office/officeart/2005/8/layout/pyramid2"/>
    <dgm:cxn modelId="{5A4CD912-C655-4A04-BBD4-51D5E29F88D1}" type="presParOf" srcId="{7799F57B-6940-4739-BAC1-E10B706B19EC}" destId="{773D1EF9-7B16-4744-8B34-D8EFE1619E52}" srcOrd="1" destOrd="0" presId="urn:microsoft.com/office/officeart/2005/8/layout/pyramid2"/>
    <dgm:cxn modelId="{0F677C21-7AA0-4409-AF45-591CB9257DA0}" type="presParOf" srcId="{773D1EF9-7B16-4744-8B34-D8EFE1619E52}" destId="{5D09F757-D081-4D04-B6A1-3C9E1832C70E}" srcOrd="0" destOrd="0" presId="urn:microsoft.com/office/officeart/2005/8/layout/pyramid2"/>
    <dgm:cxn modelId="{81A654C0-AD01-4C08-A7E7-7A2B64E900B3}" type="presParOf" srcId="{773D1EF9-7B16-4744-8B34-D8EFE1619E52}" destId="{46E76E53-F427-471F-BA04-217BFFB2AC21}" srcOrd="1" destOrd="0" presId="urn:microsoft.com/office/officeart/2005/8/layout/pyramid2"/>
    <dgm:cxn modelId="{C9BE160B-460B-4D86-BCB7-EC9379DBFEC6}" type="presParOf" srcId="{773D1EF9-7B16-4744-8B34-D8EFE1619E52}" destId="{686ACC96-2689-4E08-8AE3-7C352CD3F5E7}" srcOrd="2" destOrd="0" presId="urn:microsoft.com/office/officeart/2005/8/layout/pyramid2"/>
    <dgm:cxn modelId="{5CA6B63B-4ED5-41A2-AF09-381451632F51}" type="presParOf" srcId="{773D1EF9-7B16-4744-8B34-D8EFE1619E52}" destId="{F9754268-1485-4684-81FD-54AF4D4F5719}" srcOrd="3" destOrd="0" presId="urn:microsoft.com/office/officeart/2005/8/layout/pyramid2"/>
    <dgm:cxn modelId="{C1E15CF1-F664-4ECC-8680-42376BEBD89A}" type="presParOf" srcId="{773D1EF9-7B16-4744-8B34-D8EFE1619E52}" destId="{9BAC8A94-8B95-4512-91DE-8256921F55F1}" srcOrd="4" destOrd="0" presId="urn:microsoft.com/office/officeart/2005/8/layout/pyramid2"/>
    <dgm:cxn modelId="{5ED202AF-E0E8-4BA0-BDFD-B799E84CBBD6}" type="presParOf" srcId="{773D1EF9-7B16-4744-8B34-D8EFE1619E52}" destId="{FD48F481-F657-49BB-AB1A-328588785D72}" srcOrd="5" destOrd="0" presId="urn:microsoft.com/office/officeart/2005/8/layout/pyramid2"/>
    <dgm:cxn modelId="{26BA049A-88FF-478B-BB0F-5CD675EBDE89}" type="presParOf" srcId="{773D1EF9-7B16-4744-8B34-D8EFE1619E52}" destId="{2FFBD2AA-3387-4CB0-A280-B14971194662}" srcOrd="6" destOrd="0" presId="urn:microsoft.com/office/officeart/2005/8/layout/pyramid2"/>
    <dgm:cxn modelId="{BB42E965-3C32-4856-9CDB-C8C1DECE7A39}" type="presParOf" srcId="{773D1EF9-7B16-4744-8B34-D8EFE1619E52}" destId="{63792CA6-5890-4DD3-B8D7-9A6C04F03CAB}" srcOrd="7" destOrd="0" presId="urn:microsoft.com/office/officeart/2005/8/layout/pyramid2"/>
    <dgm:cxn modelId="{B2342E32-898F-4A96-A249-95F2224F9D10}" type="presParOf" srcId="{773D1EF9-7B16-4744-8B34-D8EFE1619E52}" destId="{FE336DE7-EAA3-480B-A4AD-5DC443A0ADD2}" srcOrd="8" destOrd="0" presId="urn:microsoft.com/office/officeart/2005/8/layout/pyramid2"/>
    <dgm:cxn modelId="{65E57941-3F3F-4AE8-9DF6-FE631ACB141F}" type="presParOf" srcId="{773D1EF9-7B16-4744-8B34-D8EFE1619E52}" destId="{AFE8E61A-9DAB-48FD-8784-75AF987C0EAD}" srcOrd="9" destOrd="0" presId="urn:microsoft.com/office/officeart/2005/8/layout/pyramid2"/>
    <dgm:cxn modelId="{F004A527-B9C4-4028-BE22-97BBF63DF8CB}" type="presParOf" srcId="{773D1EF9-7B16-4744-8B34-D8EFE1619E52}" destId="{A60D0891-5ABB-4794-A88D-DC2F85F8E86E}" srcOrd="10" destOrd="0" presId="urn:microsoft.com/office/officeart/2005/8/layout/pyramid2"/>
    <dgm:cxn modelId="{78B679FD-3DFC-4603-9718-5E2E23868ECB}" type="presParOf" srcId="{773D1EF9-7B16-4744-8B34-D8EFE1619E52}" destId="{2ADF2E5F-E173-4BBB-99DB-464BF5878A4E}" srcOrd="11" destOrd="0" presId="urn:microsoft.com/office/officeart/2005/8/layout/pyramid2"/>
    <dgm:cxn modelId="{C9C508D4-0AA0-4BBB-8FA2-F88EC9C70AE4}" type="presParOf" srcId="{773D1EF9-7B16-4744-8B34-D8EFE1619E52}" destId="{F2CA7F40-5756-41E4-A664-68B3E934C422}" srcOrd="12" destOrd="0" presId="urn:microsoft.com/office/officeart/2005/8/layout/pyramid2"/>
    <dgm:cxn modelId="{5E119A0E-FA24-45B4-8DB8-982D5B53DD3E}" type="presParOf" srcId="{773D1EF9-7B16-4744-8B34-D8EFE1619E52}" destId="{FD0C01A5-958D-4539-BE76-298B69F6505C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68090D-DCFD-401C-9E58-2CA2CB47F781}" type="doc">
      <dgm:prSet loTypeId="urn:microsoft.com/office/officeart/2008/layout/PictureStrips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4AB9A7-46E8-4AD7-9DB2-8172E7704CB6}">
      <dgm:prSet custT="1"/>
      <dgm:spPr/>
      <dgm:t>
        <a:bodyPr/>
        <a:lstStyle/>
        <a:p>
          <a:pPr algn="l" rtl="0">
            <a:lnSpc>
              <a:spcPct val="90000"/>
            </a:lnSpc>
          </a:pPr>
          <a:endParaRPr lang="en-US" sz="2000" b="1" i="0" dirty="0" smtClean="0"/>
        </a:p>
      </dgm:t>
    </dgm:pt>
    <dgm:pt modelId="{23DA77E7-70E0-4EBE-9B44-010C603DFF14}" type="parTrans" cxnId="{EEC128AD-8C77-459A-99D2-606620679898}">
      <dgm:prSet/>
      <dgm:spPr/>
      <dgm:t>
        <a:bodyPr/>
        <a:lstStyle/>
        <a:p>
          <a:endParaRPr lang="en-US"/>
        </a:p>
      </dgm:t>
    </dgm:pt>
    <dgm:pt modelId="{35E4DB2E-81E3-48A6-8AB1-79A3A824DFBD}" type="sibTrans" cxnId="{EEC128AD-8C77-459A-99D2-606620679898}">
      <dgm:prSet/>
      <dgm:spPr/>
      <dgm:t>
        <a:bodyPr/>
        <a:lstStyle/>
        <a:p>
          <a:endParaRPr lang="en-US"/>
        </a:p>
      </dgm:t>
    </dgm:pt>
    <dgm:pt modelId="{747B4E2E-5B08-4A75-B7AC-2EEC556D2FAB}">
      <dgm:prSet custT="1"/>
      <dgm:spPr/>
      <dgm:t>
        <a:bodyPr/>
        <a:lstStyle/>
        <a:p>
          <a:pPr algn="just" rtl="0">
            <a:lnSpc>
              <a:spcPct val="100000"/>
            </a:lnSpc>
          </a:pPr>
          <a:r>
            <a:rPr lang="en-US" sz="1100" b="1" i="0" dirty="0" smtClean="0"/>
            <a:t>One Hot Encoding data fields for Machine Learning and data cleaning of null values and irrelevant columns</a:t>
          </a:r>
          <a:endParaRPr lang="en-US" sz="1100" b="1" dirty="0"/>
        </a:p>
      </dgm:t>
    </dgm:pt>
    <dgm:pt modelId="{DE0D88D0-6A06-4046-844E-56AE750727F5}" type="parTrans" cxnId="{59F2E803-ED0D-4EA6-974C-9237E523B725}">
      <dgm:prSet/>
      <dgm:spPr/>
      <dgm:t>
        <a:bodyPr/>
        <a:lstStyle/>
        <a:p>
          <a:endParaRPr lang="en-US"/>
        </a:p>
      </dgm:t>
    </dgm:pt>
    <dgm:pt modelId="{D5DB4308-39C6-4812-8881-87DFBF4A6A49}" type="sibTrans" cxnId="{59F2E803-ED0D-4EA6-974C-9237E523B725}">
      <dgm:prSet/>
      <dgm:spPr/>
      <dgm:t>
        <a:bodyPr/>
        <a:lstStyle/>
        <a:p>
          <a:endParaRPr lang="en-US"/>
        </a:p>
      </dgm:t>
    </dgm:pt>
    <dgm:pt modelId="{11FB0FD7-717B-4CD8-AB1D-3A290181C174}">
      <dgm:prSet custT="1"/>
      <dgm:spPr/>
      <dgm:t>
        <a:bodyPr/>
        <a:lstStyle/>
        <a:p>
          <a:pPr algn="just" rtl="0">
            <a:lnSpc>
              <a:spcPct val="100000"/>
            </a:lnSpc>
          </a:pPr>
          <a:r>
            <a:rPr lang="en-US" sz="2000" b="1" i="0" dirty="0" smtClean="0"/>
            <a:t>Perform exploratory data analysis (EDA) using visualization and SQL</a:t>
          </a:r>
          <a:endParaRPr lang="en-US" sz="2000" b="1" dirty="0"/>
        </a:p>
      </dgm:t>
    </dgm:pt>
    <dgm:pt modelId="{B3272EBF-3776-4B5F-988E-D802EE7D7F9C}" type="parTrans" cxnId="{7B636FBE-A534-4C36-A132-BF3D15E5CDB4}">
      <dgm:prSet/>
      <dgm:spPr/>
      <dgm:t>
        <a:bodyPr/>
        <a:lstStyle/>
        <a:p>
          <a:endParaRPr lang="en-US"/>
        </a:p>
      </dgm:t>
    </dgm:pt>
    <dgm:pt modelId="{74D1CA5C-2A36-49FA-B94E-A7F93760F1F6}" type="sibTrans" cxnId="{7B636FBE-A534-4C36-A132-BF3D15E5CDB4}">
      <dgm:prSet/>
      <dgm:spPr/>
      <dgm:t>
        <a:bodyPr/>
        <a:lstStyle/>
        <a:p>
          <a:endParaRPr lang="en-US"/>
        </a:p>
      </dgm:t>
    </dgm:pt>
    <dgm:pt modelId="{5BB8B9BE-1B85-4B9D-9D6C-410F88CFD53B}">
      <dgm:prSet custT="1"/>
      <dgm:spPr/>
      <dgm:t>
        <a:bodyPr/>
        <a:lstStyle/>
        <a:p>
          <a:pPr algn="just" rtl="0">
            <a:lnSpc>
              <a:spcPct val="100000"/>
            </a:lnSpc>
          </a:pPr>
          <a:r>
            <a:rPr lang="en-US" sz="2000" b="1" i="0" dirty="0" smtClean="0"/>
            <a:t>Perform interactive visual analytics using Folium and Plotly Dash</a:t>
          </a:r>
          <a:endParaRPr lang="en-US" sz="2000" b="1" dirty="0"/>
        </a:p>
      </dgm:t>
    </dgm:pt>
    <dgm:pt modelId="{31774684-B578-4246-BBAF-334FE0B79EE9}" type="parTrans" cxnId="{48E31832-799A-4066-9512-01D96BB0DB59}">
      <dgm:prSet/>
      <dgm:spPr/>
      <dgm:t>
        <a:bodyPr/>
        <a:lstStyle/>
        <a:p>
          <a:endParaRPr lang="en-US"/>
        </a:p>
      </dgm:t>
    </dgm:pt>
    <dgm:pt modelId="{740B16C2-5ED1-4529-B54C-0C29E838323E}" type="sibTrans" cxnId="{48E31832-799A-4066-9512-01D96BB0DB59}">
      <dgm:prSet/>
      <dgm:spPr/>
      <dgm:t>
        <a:bodyPr/>
        <a:lstStyle/>
        <a:p>
          <a:endParaRPr lang="en-US"/>
        </a:p>
      </dgm:t>
    </dgm:pt>
    <dgm:pt modelId="{BB2B0802-22C8-4693-AAF3-D712DE2642C7}">
      <dgm:prSet custT="1"/>
      <dgm:spPr/>
      <dgm:t>
        <a:bodyPr/>
        <a:lstStyle/>
        <a:p>
          <a:pPr algn="just" rtl="0">
            <a:lnSpc>
              <a:spcPct val="100000"/>
            </a:lnSpc>
          </a:pPr>
          <a:r>
            <a:rPr lang="en-US" sz="2000" b="1" i="0" dirty="0" smtClean="0"/>
            <a:t>Perform predictive analysis using classification models</a:t>
          </a:r>
          <a:endParaRPr lang="en-US" sz="2000" b="1" dirty="0"/>
        </a:p>
      </dgm:t>
    </dgm:pt>
    <dgm:pt modelId="{7C26F04B-5939-4346-A1D5-1657AA81C08D}" type="parTrans" cxnId="{2C2E84F0-9B8C-49A9-AF6D-E7B5E0799CDD}">
      <dgm:prSet/>
      <dgm:spPr/>
      <dgm:t>
        <a:bodyPr/>
        <a:lstStyle/>
        <a:p>
          <a:endParaRPr lang="en-US"/>
        </a:p>
      </dgm:t>
    </dgm:pt>
    <dgm:pt modelId="{E9EC0909-4B6F-4676-BF9D-DFEE7B143549}" type="sibTrans" cxnId="{2C2E84F0-9B8C-49A9-AF6D-E7B5E0799CDD}">
      <dgm:prSet/>
      <dgm:spPr/>
      <dgm:t>
        <a:bodyPr/>
        <a:lstStyle/>
        <a:p>
          <a:endParaRPr lang="en-US"/>
        </a:p>
      </dgm:t>
    </dgm:pt>
    <dgm:pt modelId="{C0343FAB-76D3-454B-90BA-5F104CED0426}">
      <dgm:prSet custT="1"/>
      <dgm:spPr/>
      <dgm:t>
        <a:bodyPr/>
        <a:lstStyle/>
        <a:p>
          <a:pPr algn="just" rtl="0">
            <a:lnSpc>
              <a:spcPct val="100000"/>
            </a:lnSpc>
          </a:pPr>
          <a:r>
            <a:rPr lang="en-US" sz="1100" b="1" i="0" u="none" dirty="0" smtClean="0"/>
            <a:t>LR, KNN, SVM, DT models have been built and evaluated for the best classifier</a:t>
          </a:r>
          <a:endParaRPr lang="en-US" sz="1100" b="1" u="none" dirty="0"/>
        </a:p>
      </dgm:t>
    </dgm:pt>
    <dgm:pt modelId="{FE68CC14-F467-4F95-8CAC-03AD526F4B67}" type="parTrans" cxnId="{C7F76389-E6DE-430E-8E56-3FD0A6A20140}">
      <dgm:prSet/>
      <dgm:spPr/>
      <dgm:t>
        <a:bodyPr/>
        <a:lstStyle/>
        <a:p>
          <a:endParaRPr lang="en-US"/>
        </a:p>
      </dgm:t>
    </dgm:pt>
    <dgm:pt modelId="{96EDA65F-CC58-4595-8E1C-FE03D978DC58}" type="sibTrans" cxnId="{C7F76389-E6DE-430E-8E56-3FD0A6A20140}">
      <dgm:prSet/>
      <dgm:spPr/>
      <dgm:t>
        <a:bodyPr/>
        <a:lstStyle/>
        <a:p>
          <a:endParaRPr lang="en-US"/>
        </a:p>
      </dgm:t>
    </dgm:pt>
    <dgm:pt modelId="{0F8FDADC-9959-4D14-AA6D-62129D81FCB7}">
      <dgm:prSet custT="1"/>
      <dgm:spPr/>
      <dgm:t>
        <a:bodyPr/>
        <a:lstStyle/>
        <a:p>
          <a:pPr algn="just" rtl="0">
            <a:lnSpc>
              <a:spcPct val="100000"/>
            </a:lnSpc>
          </a:pPr>
          <a:r>
            <a:rPr lang="en-US" sz="2000" b="1" i="0" dirty="0" smtClean="0"/>
            <a:t>Perform data wrangling</a:t>
          </a:r>
          <a:endParaRPr lang="en-US" sz="2000" b="1" dirty="0"/>
        </a:p>
      </dgm:t>
    </dgm:pt>
    <dgm:pt modelId="{F5334053-6850-4964-BE41-E4F99FA7CCD8}" type="parTrans" cxnId="{2972D334-9A97-4542-9849-06C6ABBA044D}">
      <dgm:prSet/>
      <dgm:spPr/>
      <dgm:t>
        <a:bodyPr/>
        <a:lstStyle/>
        <a:p>
          <a:endParaRPr lang="en-US"/>
        </a:p>
      </dgm:t>
    </dgm:pt>
    <dgm:pt modelId="{E90E09E7-50E1-4888-8B9F-502B5ADEBACE}" type="sibTrans" cxnId="{2972D334-9A97-4542-9849-06C6ABBA044D}">
      <dgm:prSet/>
      <dgm:spPr/>
      <dgm:t>
        <a:bodyPr/>
        <a:lstStyle/>
        <a:p>
          <a:endParaRPr lang="en-US"/>
        </a:p>
      </dgm:t>
    </dgm:pt>
    <dgm:pt modelId="{BC9AA3AE-B90E-4FE5-B36E-EBE70B2BFDDC}">
      <dgm:prSet custT="1"/>
      <dgm:spPr/>
      <dgm:t>
        <a:bodyPr/>
        <a:lstStyle/>
        <a:p>
          <a:pPr algn="just" rtl="0">
            <a:lnSpc>
              <a:spcPct val="100000"/>
            </a:lnSpc>
          </a:pPr>
          <a:r>
            <a:rPr lang="en-US" sz="1100" b="1" i="0" dirty="0" smtClean="0"/>
            <a:t>SpaceX Rest API</a:t>
          </a:r>
          <a:endParaRPr lang="en-US" sz="1100" b="1" dirty="0"/>
        </a:p>
      </dgm:t>
    </dgm:pt>
    <dgm:pt modelId="{63367C21-66E1-4071-B340-0B0E55C1B10C}" type="parTrans" cxnId="{79149A22-683A-4076-BC46-0CEFB58E3D20}">
      <dgm:prSet/>
      <dgm:spPr/>
      <dgm:t>
        <a:bodyPr/>
        <a:lstStyle/>
        <a:p>
          <a:endParaRPr lang="en-US"/>
        </a:p>
      </dgm:t>
    </dgm:pt>
    <dgm:pt modelId="{7AF1479E-30C7-4219-B784-13AD4191F513}" type="sibTrans" cxnId="{79149A22-683A-4076-BC46-0CEFB58E3D20}">
      <dgm:prSet/>
      <dgm:spPr/>
      <dgm:t>
        <a:bodyPr/>
        <a:lstStyle/>
        <a:p>
          <a:endParaRPr lang="en-US"/>
        </a:p>
      </dgm:t>
    </dgm:pt>
    <dgm:pt modelId="{854CF516-0C96-48FB-BA7A-6A54C8F9D83C}">
      <dgm:prSet custT="1"/>
      <dgm:spPr/>
      <dgm:t>
        <a:bodyPr/>
        <a:lstStyle/>
        <a:p>
          <a:pPr algn="just" rtl="0">
            <a:lnSpc>
              <a:spcPct val="100000"/>
            </a:lnSpc>
          </a:pPr>
          <a:r>
            <a:rPr lang="en-US" sz="1100" b="1" i="0" dirty="0" smtClean="0"/>
            <a:t>Web Scrapping from Wikipedia</a:t>
          </a:r>
          <a:endParaRPr lang="en-US" sz="1100" b="1" dirty="0"/>
        </a:p>
      </dgm:t>
    </dgm:pt>
    <dgm:pt modelId="{0B04C7DA-5CDE-4917-B0ED-16B48A3F8783}" type="parTrans" cxnId="{4F0A7627-4EC2-489D-B4D9-4B2277178B12}">
      <dgm:prSet/>
      <dgm:spPr/>
      <dgm:t>
        <a:bodyPr/>
        <a:lstStyle/>
        <a:p>
          <a:endParaRPr lang="en-US"/>
        </a:p>
      </dgm:t>
    </dgm:pt>
    <dgm:pt modelId="{77FC5C8B-1FCA-47E1-B41D-BD2211BC49D1}" type="sibTrans" cxnId="{4F0A7627-4EC2-489D-B4D9-4B2277178B12}">
      <dgm:prSet/>
      <dgm:spPr/>
      <dgm:t>
        <a:bodyPr/>
        <a:lstStyle/>
        <a:p>
          <a:endParaRPr lang="en-US"/>
        </a:p>
      </dgm:t>
    </dgm:pt>
    <dgm:pt modelId="{C45F7260-EEED-41A5-89FA-499EE4C89962}">
      <dgm:prSet custT="1"/>
      <dgm:spPr/>
      <dgm:t>
        <a:bodyPr/>
        <a:lstStyle/>
        <a:p>
          <a:pPr algn="just" rtl="0">
            <a:lnSpc>
              <a:spcPct val="100000"/>
            </a:lnSpc>
          </a:pPr>
          <a:r>
            <a:rPr lang="en-US" sz="2000" b="1" i="0" dirty="0" smtClean="0"/>
            <a:t>Data collection methodology</a:t>
          </a:r>
          <a:endParaRPr lang="en-US" sz="2000" b="1" dirty="0"/>
        </a:p>
      </dgm:t>
    </dgm:pt>
    <dgm:pt modelId="{7DC4313E-5E96-4197-B164-D5430C6EF479}" type="sibTrans" cxnId="{7570650E-BF40-4555-9986-744AFD9BBABD}">
      <dgm:prSet/>
      <dgm:spPr/>
      <dgm:t>
        <a:bodyPr/>
        <a:lstStyle/>
        <a:p>
          <a:endParaRPr lang="en-US"/>
        </a:p>
      </dgm:t>
    </dgm:pt>
    <dgm:pt modelId="{B659B785-53A4-4D41-ACB2-3ACAFED32073}" type="parTrans" cxnId="{7570650E-BF40-4555-9986-744AFD9BBABD}">
      <dgm:prSet/>
      <dgm:spPr/>
      <dgm:t>
        <a:bodyPr/>
        <a:lstStyle/>
        <a:p>
          <a:endParaRPr lang="en-US"/>
        </a:p>
      </dgm:t>
    </dgm:pt>
    <dgm:pt modelId="{C9E0D6DC-2B29-46CD-AF06-72029A915BAF}" type="pres">
      <dgm:prSet presAssocID="{6568090D-DCFD-401C-9E58-2CA2CB47F78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543552-25FB-48DE-B6B5-88846262AC83}" type="pres">
      <dgm:prSet presAssocID="{CF4AB9A7-46E8-4AD7-9DB2-8172E7704CB6}" presName="composite" presStyleCnt="0"/>
      <dgm:spPr/>
    </dgm:pt>
    <dgm:pt modelId="{C9B3EA29-977B-470E-8D2A-E833547B9D86}" type="pres">
      <dgm:prSet presAssocID="{CF4AB9A7-46E8-4AD7-9DB2-8172E7704CB6}" presName="rect1" presStyleLbl="trAlignAcc1" presStyleIdx="0" presStyleCnt="1" custScaleX="106250" custScaleY="1513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7D0073-CA40-46D7-955E-8FDFF8F7CAA7}" type="pres">
      <dgm:prSet presAssocID="{CF4AB9A7-46E8-4AD7-9DB2-8172E7704CB6}" presName="rect2" presStyleLbl="fgImgPlace1" presStyleIdx="0" presStyleCnt="1" custLinFactNeighborX="-5560" custLinFactNeighborY="16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</dgm:ptLst>
  <dgm:cxnLst>
    <dgm:cxn modelId="{181829EB-01D8-4B2F-A58B-C37E60887D0D}" type="presOf" srcId="{854CF516-0C96-48FB-BA7A-6A54C8F9D83C}" destId="{C9B3EA29-977B-470E-8D2A-E833547B9D86}" srcOrd="0" destOrd="3" presId="urn:microsoft.com/office/officeart/2008/layout/PictureStrips"/>
    <dgm:cxn modelId="{893F1103-6700-4421-8BE0-397F798A50A4}" type="presOf" srcId="{0F8FDADC-9959-4D14-AA6D-62129D81FCB7}" destId="{C9B3EA29-977B-470E-8D2A-E833547B9D86}" srcOrd="0" destOrd="4" presId="urn:microsoft.com/office/officeart/2008/layout/PictureStrips"/>
    <dgm:cxn modelId="{C7F76389-E6DE-430E-8E56-3FD0A6A20140}" srcId="{BB2B0802-22C8-4693-AAF3-D712DE2642C7}" destId="{C0343FAB-76D3-454B-90BA-5F104CED0426}" srcOrd="0" destOrd="0" parTransId="{FE68CC14-F467-4F95-8CAC-03AD526F4B67}" sibTransId="{96EDA65F-CC58-4595-8E1C-FE03D978DC58}"/>
    <dgm:cxn modelId="{19202759-9C9B-4A53-B68F-6504E8245FBD}" type="presOf" srcId="{5BB8B9BE-1B85-4B9D-9D6C-410F88CFD53B}" destId="{C9B3EA29-977B-470E-8D2A-E833547B9D86}" srcOrd="0" destOrd="7" presId="urn:microsoft.com/office/officeart/2008/layout/PictureStrips"/>
    <dgm:cxn modelId="{2C2E84F0-9B8C-49A9-AF6D-E7B5E0799CDD}" srcId="{CF4AB9A7-46E8-4AD7-9DB2-8172E7704CB6}" destId="{BB2B0802-22C8-4693-AAF3-D712DE2642C7}" srcOrd="6" destOrd="0" parTransId="{7C26F04B-5939-4346-A1D5-1657AA81C08D}" sibTransId="{E9EC0909-4B6F-4676-BF9D-DFEE7B143549}"/>
    <dgm:cxn modelId="{7B636FBE-A534-4C36-A132-BF3D15E5CDB4}" srcId="{CF4AB9A7-46E8-4AD7-9DB2-8172E7704CB6}" destId="{11FB0FD7-717B-4CD8-AB1D-3A290181C174}" srcOrd="4" destOrd="0" parTransId="{B3272EBF-3776-4B5F-988E-D802EE7D7F9C}" sibTransId="{74D1CA5C-2A36-49FA-B94E-A7F93760F1F6}"/>
    <dgm:cxn modelId="{6A03A101-828B-40DD-8F50-38FCE3738314}" type="presOf" srcId="{BB2B0802-22C8-4693-AAF3-D712DE2642C7}" destId="{C9B3EA29-977B-470E-8D2A-E833547B9D86}" srcOrd="0" destOrd="8" presId="urn:microsoft.com/office/officeart/2008/layout/PictureStrips"/>
    <dgm:cxn modelId="{59F2E803-ED0D-4EA6-974C-9237E523B725}" srcId="{0F8FDADC-9959-4D14-AA6D-62129D81FCB7}" destId="{747B4E2E-5B08-4A75-B7AC-2EEC556D2FAB}" srcOrd="0" destOrd="0" parTransId="{DE0D88D0-6A06-4046-844E-56AE750727F5}" sibTransId="{D5DB4308-39C6-4812-8881-87DFBF4A6A49}"/>
    <dgm:cxn modelId="{4F0A7627-4EC2-489D-B4D9-4B2277178B12}" srcId="{CF4AB9A7-46E8-4AD7-9DB2-8172E7704CB6}" destId="{854CF516-0C96-48FB-BA7A-6A54C8F9D83C}" srcOrd="2" destOrd="0" parTransId="{0B04C7DA-5CDE-4917-B0ED-16B48A3F8783}" sibTransId="{77FC5C8B-1FCA-47E1-B41D-BD2211BC49D1}"/>
    <dgm:cxn modelId="{1C6DFF40-3DC5-40A6-B810-220F1B99BA62}" type="presOf" srcId="{747B4E2E-5B08-4A75-B7AC-2EEC556D2FAB}" destId="{C9B3EA29-977B-470E-8D2A-E833547B9D86}" srcOrd="0" destOrd="5" presId="urn:microsoft.com/office/officeart/2008/layout/PictureStrips"/>
    <dgm:cxn modelId="{D258ADC7-0814-40DA-B463-8418BB017201}" type="presOf" srcId="{C45F7260-EEED-41A5-89FA-499EE4C89962}" destId="{C9B3EA29-977B-470E-8D2A-E833547B9D86}" srcOrd="0" destOrd="1" presId="urn:microsoft.com/office/officeart/2008/layout/PictureStrips"/>
    <dgm:cxn modelId="{FD881C44-D240-4703-9F05-AF57A05869C8}" type="presOf" srcId="{C0343FAB-76D3-454B-90BA-5F104CED0426}" destId="{C9B3EA29-977B-470E-8D2A-E833547B9D86}" srcOrd="0" destOrd="9" presId="urn:microsoft.com/office/officeart/2008/layout/PictureStrips"/>
    <dgm:cxn modelId="{2972D334-9A97-4542-9849-06C6ABBA044D}" srcId="{CF4AB9A7-46E8-4AD7-9DB2-8172E7704CB6}" destId="{0F8FDADC-9959-4D14-AA6D-62129D81FCB7}" srcOrd="3" destOrd="0" parTransId="{F5334053-6850-4964-BE41-E4F99FA7CCD8}" sibTransId="{E90E09E7-50E1-4888-8B9F-502B5ADEBACE}"/>
    <dgm:cxn modelId="{48E31832-799A-4066-9512-01D96BB0DB59}" srcId="{CF4AB9A7-46E8-4AD7-9DB2-8172E7704CB6}" destId="{5BB8B9BE-1B85-4B9D-9D6C-410F88CFD53B}" srcOrd="5" destOrd="0" parTransId="{31774684-B578-4246-BBAF-334FE0B79EE9}" sibTransId="{740B16C2-5ED1-4529-B54C-0C29E838323E}"/>
    <dgm:cxn modelId="{CBB62004-191C-44A8-9105-F0E2523EDAC8}" type="presOf" srcId="{BC9AA3AE-B90E-4FE5-B36E-EBE70B2BFDDC}" destId="{C9B3EA29-977B-470E-8D2A-E833547B9D86}" srcOrd="0" destOrd="2" presId="urn:microsoft.com/office/officeart/2008/layout/PictureStrips"/>
    <dgm:cxn modelId="{0E982AD5-7BBB-4488-81F3-C8997359A99E}" type="presOf" srcId="{CF4AB9A7-46E8-4AD7-9DB2-8172E7704CB6}" destId="{C9B3EA29-977B-470E-8D2A-E833547B9D86}" srcOrd="0" destOrd="0" presId="urn:microsoft.com/office/officeart/2008/layout/PictureStrips"/>
    <dgm:cxn modelId="{C1E22AA1-25B9-46AD-9719-9EB37968D73A}" type="presOf" srcId="{6568090D-DCFD-401C-9E58-2CA2CB47F781}" destId="{C9E0D6DC-2B29-46CD-AF06-72029A915BAF}" srcOrd="0" destOrd="0" presId="urn:microsoft.com/office/officeart/2008/layout/PictureStrips"/>
    <dgm:cxn modelId="{79149A22-683A-4076-BC46-0CEFB58E3D20}" srcId="{CF4AB9A7-46E8-4AD7-9DB2-8172E7704CB6}" destId="{BC9AA3AE-B90E-4FE5-B36E-EBE70B2BFDDC}" srcOrd="1" destOrd="0" parTransId="{63367C21-66E1-4071-B340-0B0E55C1B10C}" sibTransId="{7AF1479E-30C7-4219-B784-13AD4191F513}"/>
    <dgm:cxn modelId="{C538EC9C-E5E0-477D-B366-8D327C6AF8FE}" type="presOf" srcId="{11FB0FD7-717B-4CD8-AB1D-3A290181C174}" destId="{C9B3EA29-977B-470E-8D2A-E833547B9D86}" srcOrd="0" destOrd="6" presId="urn:microsoft.com/office/officeart/2008/layout/PictureStrips"/>
    <dgm:cxn modelId="{EEC128AD-8C77-459A-99D2-606620679898}" srcId="{6568090D-DCFD-401C-9E58-2CA2CB47F781}" destId="{CF4AB9A7-46E8-4AD7-9DB2-8172E7704CB6}" srcOrd="0" destOrd="0" parTransId="{23DA77E7-70E0-4EBE-9B44-010C603DFF14}" sibTransId="{35E4DB2E-81E3-48A6-8AB1-79A3A824DFBD}"/>
    <dgm:cxn modelId="{7570650E-BF40-4555-9986-744AFD9BBABD}" srcId="{CF4AB9A7-46E8-4AD7-9DB2-8172E7704CB6}" destId="{C45F7260-EEED-41A5-89FA-499EE4C89962}" srcOrd="0" destOrd="0" parTransId="{B659B785-53A4-4D41-ACB2-3ACAFED32073}" sibTransId="{7DC4313E-5E96-4197-B164-D5430C6EF479}"/>
    <dgm:cxn modelId="{A5D659F3-4176-4F94-AAB0-AC4577E0528A}" type="presParOf" srcId="{C9E0D6DC-2B29-46CD-AF06-72029A915BAF}" destId="{73543552-25FB-48DE-B6B5-88846262AC83}" srcOrd="0" destOrd="0" presId="urn:microsoft.com/office/officeart/2008/layout/PictureStrips"/>
    <dgm:cxn modelId="{9A41A76D-FD79-4071-85F8-66CA74854D06}" type="presParOf" srcId="{73543552-25FB-48DE-B6B5-88846262AC83}" destId="{C9B3EA29-977B-470E-8D2A-E833547B9D86}" srcOrd="0" destOrd="0" presId="urn:microsoft.com/office/officeart/2008/layout/PictureStrips"/>
    <dgm:cxn modelId="{F66E62CE-06FD-4317-8998-BABC5610BC11}" type="presParOf" srcId="{73543552-25FB-48DE-B6B5-88846262AC83}" destId="{C77D0073-CA40-46D7-955E-8FDFF8F7CAA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3068E3-06B7-4F29-A3F3-01EEECB3BE3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E76C89C5-11E5-4A01-BA42-C67734C99C8C}">
      <dgm:prSet/>
      <dgm:spPr/>
      <dgm:t>
        <a:bodyPr/>
        <a:lstStyle/>
        <a:p>
          <a:pPr rtl="0"/>
          <a:r>
            <a:rPr lang="en-US" b="0" i="0" dirty="0" smtClean="0"/>
            <a:t>SpaceX launch data that is gathered from the SpaceX REST API.</a:t>
          </a:r>
          <a:endParaRPr lang="en-US" dirty="0"/>
        </a:p>
      </dgm:t>
    </dgm:pt>
    <dgm:pt modelId="{DBDD1E25-B5A2-4FF8-93C1-17E2496F988F}" type="parTrans" cxnId="{E1A491FF-F2D6-4498-B118-290DDD198ACD}">
      <dgm:prSet/>
      <dgm:spPr/>
      <dgm:t>
        <a:bodyPr/>
        <a:lstStyle/>
        <a:p>
          <a:endParaRPr lang="en-US"/>
        </a:p>
      </dgm:t>
    </dgm:pt>
    <dgm:pt modelId="{9A307DBF-EFED-43E2-81F8-A1FFEEB466CA}" type="sibTrans" cxnId="{E1A491FF-F2D6-4498-B118-290DDD198ACD}">
      <dgm:prSet/>
      <dgm:spPr/>
      <dgm:t>
        <a:bodyPr/>
        <a:lstStyle/>
        <a:p>
          <a:endParaRPr lang="en-US"/>
        </a:p>
      </dgm:t>
    </dgm:pt>
    <dgm:pt modelId="{B4BE6772-7AEE-4014-9DDF-463212E21CA3}">
      <dgm:prSet/>
      <dgm:spPr/>
      <dgm:t>
        <a:bodyPr/>
        <a:lstStyle/>
        <a:p>
          <a:pPr rtl="0"/>
          <a:r>
            <a:rPr lang="en-US" b="0" i="0" smtClean="0"/>
            <a:t>This API will give us data about launches, including information about the rocket used, payload delivered, launch specifications, landing specifications, and landing outcome.</a:t>
          </a:r>
          <a:endParaRPr lang="en-US"/>
        </a:p>
      </dgm:t>
    </dgm:pt>
    <dgm:pt modelId="{6D284132-53C2-480A-9E84-E78D89AEB103}" type="parTrans" cxnId="{78994E15-E082-4650-BDD9-C72766B5D05C}">
      <dgm:prSet/>
      <dgm:spPr/>
      <dgm:t>
        <a:bodyPr/>
        <a:lstStyle/>
        <a:p>
          <a:endParaRPr lang="en-US"/>
        </a:p>
      </dgm:t>
    </dgm:pt>
    <dgm:pt modelId="{BF941642-AFE8-4CAA-9409-D41766057CEB}" type="sibTrans" cxnId="{78994E15-E082-4650-BDD9-C72766B5D05C}">
      <dgm:prSet/>
      <dgm:spPr/>
      <dgm:t>
        <a:bodyPr/>
        <a:lstStyle/>
        <a:p>
          <a:endParaRPr lang="en-US"/>
        </a:p>
      </dgm:t>
    </dgm:pt>
    <dgm:pt modelId="{BCB0DA58-5E37-4D96-86B4-14EAF75DF2B5}">
      <dgm:prSet/>
      <dgm:spPr/>
      <dgm:t>
        <a:bodyPr/>
        <a:lstStyle/>
        <a:p>
          <a:pPr rtl="0"/>
          <a:r>
            <a:rPr lang="en-US" b="0" i="0" smtClean="0"/>
            <a:t>The SpaceX REST API endpoints, or URL, starts with api.spacexdata.com /v4</a:t>
          </a:r>
          <a:endParaRPr lang="en-US"/>
        </a:p>
      </dgm:t>
    </dgm:pt>
    <dgm:pt modelId="{C6A1D4F2-2DD7-40C2-B815-ADADD58541BE}" type="parTrans" cxnId="{6A4FAAA4-B34F-4C7C-95C4-1A61BCE39A36}">
      <dgm:prSet/>
      <dgm:spPr/>
      <dgm:t>
        <a:bodyPr/>
        <a:lstStyle/>
        <a:p>
          <a:endParaRPr lang="en-US"/>
        </a:p>
      </dgm:t>
    </dgm:pt>
    <dgm:pt modelId="{61776B7B-7AF4-467D-8FA0-63B51956DB6C}" type="sibTrans" cxnId="{6A4FAAA4-B34F-4C7C-95C4-1A61BCE39A36}">
      <dgm:prSet/>
      <dgm:spPr/>
      <dgm:t>
        <a:bodyPr/>
        <a:lstStyle/>
        <a:p>
          <a:endParaRPr lang="en-US"/>
        </a:p>
      </dgm:t>
    </dgm:pt>
    <dgm:pt modelId="{9305BD86-64A8-4B21-A3A2-91E1963776F4}">
      <dgm:prSet/>
      <dgm:spPr/>
      <dgm:t>
        <a:bodyPr/>
        <a:lstStyle/>
        <a:p>
          <a:pPr rtl="0"/>
          <a:r>
            <a:rPr lang="en-US" b="0" i="0" smtClean="0"/>
            <a:t>Another popular data source for obtaining Falcon 9 Launch data is web scraping Wikipedia using Beautiful Soup.</a:t>
          </a:r>
          <a:endParaRPr lang="en-US"/>
        </a:p>
      </dgm:t>
    </dgm:pt>
    <dgm:pt modelId="{E96B825F-3631-412C-B1D1-1DBBBD4EC759}" type="parTrans" cxnId="{1AED1E86-D368-40D3-BE22-7438DC562F1C}">
      <dgm:prSet/>
      <dgm:spPr/>
      <dgm:t>
        <a:bodyPr/>
        <a:lstStyle/>
        <a:p>
          <a:endParaRPr lang="en-US"/>
        </a:p>
      </dgm:t>
    </dgm:pt>
    <dgm:pt modelId="{4CC9D683-C4CA-474A-8935-CD22B0A0BD5F}" type="sibTrans" cxnId="{1AED1E86-D368-40D3-BE22-7438DC562F1C}">
      <dgm:prSet/>
      <dgm:spPr/>
      <dgm:t>
        <a:bodyPr/>
        <a:lstStyle/>
        <a:p>
          <a:endParaRPr lang="en-US"/>
        </a:p>
      </dgm:t>
    </dgm:pt>
    <dgm:pt modelId="{483187D1-514A-490E-BD6F-3BC19D063CCC}" type="pres">
      <dgm:prSet presAssocID="{5B3068E3-06B7-4F29-A3F3-01EEECB3BE3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ADB874C-9503-4A4E-BBE5-C308C7771CA8}" type="pres">
      <dgm:prSet presAssocID="{5B3068E3-06B7-4F29-A3F3-01EEECB3BE3F}" presName="Name1" presStyleCnt="0"/>
      <dgm:spPr/>
    </dgm:pt>
    <dgm:pt modelId="{D457E4EE-342B-4500-A032-9ACAAE6780FE}" type="pres">
      <dgm:prSet presAssocID="{5B3068E3-06B7-4F29-A3F3-01EEECB3BE3F}" presName="cycle" presStyleCnt="0"/>
      <dgm:spPr/>
    </dgm:pt>
    <dgm:pt modelId="{5168C5E9-E170-4907-9E6E-968EEB0633A4}" type="pres">
      <dgm:prSet presAssocID="{5B3068E3-06B7-4F29-A3F3-01EEECB3BE3F}" presName="srcNode" presStyleLbl="node1" presStyleIdx="0" presStyleCnt="4"/>
      <dgm:spPr/>
    </dgm:pt>
    <dgm:pt modelId="{B78EFC07-F245-464F-B772-4C608F2409BE}" type="pres">
      <dgm:prSet presAssocID="{5B3068E3-06B7-4F29-A3F3-01EEECB3BE3F}" presName="conn" presStyleLbl="parChTrans1D2" presStyleIdx="0" presStyleCnt="1"/>
      <dgm:spPr/>
      <dgm:t>
        <a:bodyPr/>
        <a:lstStyle/>
        <a:p>
          <a:endParaRPr lang="en-US"/>
        </a:p>
      </dgm:t>
    </dgm:pt>
    <dgm:pt modelId="{F7ECBAA7-53E9-4F28-96DC-FE2E68AC5BFD}" type="pres">
      <dgm:prSet presAssocID="{5B3068E3-06B7-4F29-A3F3-01EEECB3BE3F}" presName="extraNode" presStyleLbl="node1" presStyleIdx="0" presStyleCnt="4"/>
      <dgm:spPr/>
    </dgm:pt>
    <dgm:pt modelId="{AAA8F22A-EA2D-4653-BA1F-53F2E475E5FA}" type="pres">
      <dgm:prSet presAssocID="{5B3068E3-06B7-4F29-A3F3-01EEECB3BE3F}" presName="dstNode" presStyleLbl="node1" presStyleIdx="0" presStyleCnt="4"/>
      <dgm:spPr/>
    </dgm:pt>
    <dgm:pt modelId="{E61A9CEB-6653-4DFD-84AA-A62E8AEF2F1D}" type="pres">
      <dgm:prSet presAssocID="{E76C89C5-11E5-4A01-BA42-C67734C99C8C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08447A-59C8-4E03-A927-35A5646411DE}" type="pres">
      <dgm:prSet presAssocID="{E76C89C5-11E5-4A01-BA42-C67734C99C8C}" presName="accent_1" presStyleCnt="0"/>
      <dgm:spPr/>
    </dgm:pt>
    <dgm:pt modelId="{EE02975D-360E-43E3-B788-C96766E0C767}" type="pres">
      <dgm:prSet presAssocID="{E76C89C5-11E5-4A01-BA42-C67734C99C8C}" presName="accentRepeatNode" presStyleLbl="solidFgAcc1" presStyleIdx="0" presStyleCnt="4"/>
      <dgm:spPr/>
    </dgm:pt>
    <dgm:pt modelId="{85C110AB-161E-4973-8A99-9A0A79EAA9CD}" type="pres">
      <dgm:prSet presAssocID="{B4BE6772-7AEE-4014-9DDF-463212E21CA3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66CDC1-B68C-4E08-B6FE-C78677FF2ABD}" type="pres">
      <dgm:prSet presAssocID="{B4BE6772-7AEE-4014-9DDF-463212E21CA3}" presName="accent_2" presStyleCnt="0"/>
      <dgm:spPr/>
    </dgm:pt>
    <dgm:pt modelId="{09A2F627-EC49-4A1E-98B1-2B6FEDB4AB0A}" type="pres">
      <dgm:prSet presAssocID="{B4BE6772-7AEE-4014-9DDF-463212E21CA3}" presName="accentRepeatNode" presStyleLbl="solidFgAcc1" presStyleIdx="1" presStyleCnt="4"/>
      <dgm:spPr/>
    </dgm:pt>
    <dgm:pt modelId="{547120A3-5897-46DC-B52B-9BD40CB33274}" type="pres">
      <dgm:prSet presAssocID="{BCB0DA58-5E37-4D96-86B4-14EAF75DF2B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A06D6-86C9-4F89-B7B9-8B66DDC58C25}" type="pres">
      <dgm:prSet presAssocID="{BCB0DA58-5E37-4D96-86B4-14EAF75DF2B5}" presName="accent_3" presStyleCnt="0"/>
      <dgm:spPr/>
    </dgm:pt>
    <dgm:pt modelId="{45AA5703-FCE0-40FE-A437-FE3CEC5A5BCB}" type="pres">
      <dgm:prSet presAssocID="{BCB0DA58-5E37-4D96-86B4-14EAF75DF2B5}" presName="accentRepeatNode" presStyleLbl="solidFgAcc1" presStyleIdx="2" presStyleCnt="4"/>
      <dgm:spPr/>
    </dgm:pt>
    <dgm:pt modelId="{6A04CC52-A9D4-47B5-B751-97CDB6717AEF}" type="pres">
      <dgm:prSet presAssocID="{9305BD86-64A8-4B21-A3A2-91E1963776F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9D640D-11B8-4E10-AD9C-EF77BCF86903}" type="pres">
      <dgm:prSet presAssocID="{9305BD86-64A8-4B21-A3A2-91E1963776F4}" presName="accent_4" presStyleCnt="0"/>
      <dgm:spPr/>
    </dgm:pt>
    <dgm:pt modelId="{98A1542F-EE32-4D67-81F1-0B9B6C2BF2B8}" type="pres">
      <dgm:prSet presAssocID="{9305BD86-64A8-4B21-A3A2-91E1963776F4}" presName="accentRepeatNode" presStyleLbl="solidFgAcc1" presStyleIdx="3" presStyleCnt="4"/>
      <dgm:spPr/>
    </dgm:pt>
  </dgm:ptLst>
  <dgm:cxnLst>
    <dgm:cxn modelId="{2FA16267-17E6-4E06-B878-541C43E1EE29}" type="presOf" srcId="{B4BE6772-7AEE-4014-9DDF-463212E21CA3}" destId="{85C110AB-161E-4973-8A99-9A0A79EAA9CD}" srcOrd="0" destOrd="0" presId="urn:microsoft.com/office/officeart/2008/layout/VerticalCurvedList"/>
    <dgm:cxn modelId="{3DE3173C-94E3-43F4-B968-B2D610FC6B36}" type="presOf" srcId="{9305BD86-64A8-4B21-A3A2-91E1963776F4}" destId="{6A04CC52-A9D4-47B5-B751-97CDB6717AEF}" srcOrd="0" destOrd="0" presId="urn:microsoft.com/office/officeart/2008/layout/VerticalCurvedList"/>
    <dgm:cxn modelId="{6A4FAAA4-B34F-4C7C-95C4-1A61BCE39A36}" srcId="{5B3068E3-06B7-4F29-A3F3-01EEECB3BE3F}" destId="{BCB0DA58-5E37-4D96-86B4-14EAF75DF2B5}" srcOrd="2" destOrd="0" parTransId="{C6A1D4F2-2DD7-40C2-B815-ADADD58541BE}" sibTransId="{61776B7B-7AF4-467D-8FA0-63B51956DB6C}"/>
    <dgm:cxn modelId="{EAF5D6E2-109D-4276-BF54-77D811FCB8BB}" type="presOf" srcId="{9A307DBF-EFED-43E2-81F8-A1FFEEB466CA}" destId="{B78EFC07-F245-464F-B772-4C608F2409BE}" srcOrd="0" destOrd="0" presId="urn:microsoft.com/office/officeart/2008/layout/VerticalCurvedList"/>
    <dgm:cxn modelId="{E1A491FF-F2D6-4498-B118-290DDD198ACD}" srcId="{5B3068E3-06B7-4F29-A3F3-01EEECB3BE3F}" destId="{E76C89C5-11E5-4A01-BA42-C67734C99C8C}" srcOrd="0" destOrd="0" parTransId="{DBDD1E25-B5A2-4FF8-93C1-17E2496F988F}" sibTransId="{9A307DBF-EFED-43E2-81F8-A1FFEEB466CA}"/>
    <dgm:cxn modelId="{2F4305BB-8EA2-4262-A3FD-595B8F163520}" type="presOf" srcId="{E76C89C5-11E5-4A01-BA42-C67734C99C8C}" destId="{E61A9CEB-6653-4DFD-84AA-A62E8AEF2F1D}" srcOrd="0" destOrd="0" presId="urn:microsoft.com/office/officeart/2008/layout/VerticalCurvedList"/>
    <dgm:cxn modelId="{17FFCB47-D714-4DE9-A69C-23B95568DE9C}" type="presOf" srcId="{5B3068E3-06B7-4F29-A3F3-01EEECB3BE3F}" destId="{483187D1-514A-490E-BD6F-3BC19D063CCC}" srcOrd="0" destOrd="0" presId="urn:microsoft.com/office/officeart/2008/layout/VerticalCurvedList"/>
    <dgm:cxn modelId="{78994E15-E082-4650-BDD9-C72766B5D05C}" srcId="{5B3068E3-06B7-4F29-A3F3-01EEECB3BE3F}" destId="{B4BE6772-7AEE-4014-9DDF-463212E21CA3}" srcOrd="1" destOrd="0" parTransId="{6D284132-53C2-480A-9E84-E78D89AEB103}" sibTransId="{BF941642-AFE8-4CAA-9409-D41766057CEB}"/>
    <dgm:cxn modelId="{A72D1247-6A88-4333-9A1B-389D5310EB84}" type="presOf" srcId="{BCB0DA58-5E37-4D96-86B4-14EAF75DF2B5}" destId="{547120A3-5897-46DC-B52B-9BD40CB33274}" srcOrd="0" destOrd="0" presId="urn:microsoft.com/office/officeart/2008/layout/VerticalCurvedList"/>
    <dgm:cxn modelId="{1AED1E86-D368-40D3-BE22-7438DC562F1C}" srcId="{5B3068E3-06B7-4F29-A3F3-01EEECB3BE3F}" destId="{9305BD86-64A8-4B21-A3A2-91E1963776F4}" srcOrd="3" destOrd="0" parTransId="{E96B825F-3631-412C-B1D1-1DBBBD4EC759}" sibTransId="{4CC9D683-C4CA-474A-8935-CD22B0A0BD5F}"/>
    <dgm:cxn modelId="{72EE280E-5E9F-4D13-BCA5-B3E7F2B1D8E1}" type="presParOf" srcId="{483187D1-514A-490E-BD6F-3BC19D063CCC}" destId="{1ADB874C-9503-4A4E-BBE5-C308C7771CA8}" srcOrd="0" destOrd="0" presId="urn:microsoft.com/office/officeart/2008/layout/VerticalCurvedList"/>
    <dgm:cxn modelId="{DB40BBC2-623D-4F40-83BD-3852B18413E9}" type="presParOf" srcId="{1ADB874C-9503-4A4E-BBE5-C308C7771CA8}" destId="{D457E4EE-342B-4500-A032-9ACAAE6780FE}" srcOrd="0" destOrd="0" presId="urn:microsoft.com/office/officeart/2008/layout/VerticalCurvedList"/>
    <dgm:cxn modelId="{4E6A33B4-6DD4-49B6-AD66-8FB538BCB58E}" type="presParOf" srcId="{D457E4EE-342B-4500-A032-9ACAAE6780FE}" destId="{5168C5E9-E170-4907-9E6E-968EEB0633A4}" srcOrd="0" destOrd="0" presId="urn:microsoft.com/office/officeart/2008/layout/VerticalCurvedList"/>
    <dgm:cxn modelId="{045913D5-0B03-4094-A44F-9CE8AA21BCE9}" type="presParOf" srcId="{D457E4EE-342B-4500-A032-9ACAAE6780FE}" destId="{B78EFC07-F245-464F-B772-4C608F2409BE}" srcOrd="1" destOrd="0" presId="urn:microsoft.com/office/officeart/2008/layout/VerticalCurvedList"/>
    <dgm:cxn modelId="{53A645EB-0AAA-4095-B970-4DF008C53549}" type="presParOf" srcId="{D457E4EE-342B-4500-A032-9ACAAE6780FE}" destId="{F7ECBAA7-53E9-4F28-96DC-FE2E68AC5BFD}" srcOrd="2" destOrd="0" presId="urn:microsoft.com/office/officeart/2008/layout/VerticalCurvedList"/>
    <dgm:cxn modelId="{F0D56B80-D0C2-47E2-95EB-193EA51D1CFD}" type="presParOf" srcId="{D457E4EE-342B-4500-A032-9ACAAE6780FE}" destId="{AAA8F22A-EA2D-4653-BA1F-53F2E475E5FA}" srcOrd="3" destOrd="0" presId="urn:microsoft.com/office/officeart/2008/layout/VerticalCurvedList"/>
    <dgm:cxn modelId="{1424803F-0AF5-4FCF-BC57-3387BFA3E9A2}" type="presParOf" srcId="{1ADB874C-9503-4A4E-BBE5-C308C7771CA8}" destId="{E61A9CEB-6653-4DFD-84AA-A62E8AEF2F1D}" srcOrd="1" destOrd="0" presId="urn:microsoft.com/office/officeart/2008/layout/VerticalCurvedList"/>
    <dgm:cxn modelId="{ED7AFAF2-2711-4791-9CAA-830BBAFA5F58}" type="presParOf" srcId="{1ADB874C-9503-4A4E-BBE5-C308C7771CA8}" destId="{BC08447A-59C8-4E03-A927-35A5646411DE}" srcOrd="2" destOrd="0" presId="urn:microsoft.com/office/officeart/2008/layout/VerticalCurvedList"/>
    <dgm:cxn modelId="{2014FA90-330A-4F0F-AED3-AC450BEDC79A}" type="presParOf" srcId="{BC08447A-59C8-4E03-A927-35A5646411DE}" destId="{EE02975D-360E-43E3-B788-C96766E0C767}" srcOrd="0" destOrd="0" presId="urn:microsoft.com/office/officeart/2008/layout/VerticalCurvedList"/>
    <dgm:cxn modelId="{A1C64734-5C05-4FB6-BF4B-5281A649D6C2}" type="presParOf" srcId="{1ADB874C-9503-4A4E-BBE5-C308C7771CA8}" destId="{85C110AB-161E-4973-8A99-9A0A79EAA9CD}" srcOrd="3" destOrd="0" presId="urn:microsoft.com/office/officeart/2008/layout/VerticalCurvedList"/>
    <dgm:cxn modelId="{7014CF49-2663-4D84-A145-B1356A7FBE2F}" type="presParOf" srcId="{1ADB874C-9503-4A4E-BBE5-C308C7771CA8}" destId="{3866CDC1-B68C-4E08-B6FE-C78677FF2ABD}" srcOrd="4" destOrd="0" presId="urn:microsoft.com/office/officeart/2008/layout/VerticalCurvedList"/>
    <dgm:cxn modelId="{A0284893-6B7D-4180-A54F-3B89A5C2EB7A}" type="presParOf" srcId="{3866CDC1-B68C-4E08-B6FE-C78677FF2ABD}" destId="{09A2F627-EC49-4A1E-98B1-2B6FEDB4AB0A}" srcOrd="0" destOrd="0" presId="urn:microsoft.com/office/officeart/2008/layout/VerticalCurvedList"/>
    <dgm:cxn modelId="{98F81624-078E-497C-8840-08A05BE827DB}" type="presParOf" srcId="{1ADB874C-9503-4A4E-BBE5-C308C7771CA8}" destId="{547120A3-5897-46DC-B52B-9BD40CB33274}" srcOrd="5" destOrd="0" presId="urn:microsoft.com/office/officeart/2008/layout/VerticalCurvedList"/>
    <dgm:cxn modelId="{5F2D2066-1C10-41B2-A753-CF8938AABFC4}" type="presParOf" srcId="{1ADB874C-9503-4A4E-BBE5-C308C7771CA8}" destId="{9DFA06D6-86C9-4F89-B7B9-8B66DDC58C25}" srcOrd="6" destOrd="0" presId="urn:microsoft.com/office/officeart/2008/layout/VerticalCurvedList"/>
    <dgm:cxn modelId="{60AE99BF-7220-4CFD-AA35-884CAAC87FEF}" type="presParOf" srcId="{9DFA06D6-86C9-4F89-B7B9-8B66DDC58C25}" destId="{45AA5703-FCE0-40FE-A437-FE3CEC5A5BCB}" srcOrd="0" destOrd="0" presId="urn:microsoft.com/office/officeart/2008/layout/VerticalCurvedList"/>
    <dgm:cxn modelId="{9737D848-E492-484C-A647-449A7B701918}" type="presParOf" srcId="{1ADB874C-9503-4A4E-BBE5-C308C7771CA8}" destId="{6A04CC52-A9D4-47B5-B751-97CDB6717AEF}" srcOrd="7" destOrd="0" presId="urn:microsoft.com/office/officeart/2008/layout/VerticalCurvedList"/>
    <dgm:cxn modelId="{BCF9E2C3-0CD2-4EBA-8620-36ADB90B99F9}" type="presParOf" srcId="{1ADB874C-9503-4A4E-BBE5-C308C7771CA8}" destId="{4E9D640D-11B8-4E10-AD9C-EF77BCF86903}" srcOrd="8" destOrd="0" presId="urn:microsoft.com/office/officeart/2008/layout/VerticalCurvedList"/>
    <dgm:cxn modelId="{DD43C832-487F-454A-9437-D53DBB43432C}" type="presParOf" srcId="{4E9D640D-11B8-4E10-AD9C-EF77BCF86903}" destId="{98A1542F-EE32-4D67-81F1-0B9B6C2BF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5866A5-56E5-4A0C-8A08-06466BF85571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51ACCB-4FAE-485E-9A4F-F7D5C3B0B02E}">
      <dgm:prSet/>
      <dgm:spPr/>
      <dgm:t>
        <a:bodyPr/>
        <a:lstStyle/>
        <a:p>
          <a:pPr rtl="0"/>
          <a:r>
            <a:rPr lang="en-US" b="0" i="0" smtClean="0"/>
            <a:t>Use SpaceX Rest API</a:t>
          </a:r>
          <a:endParaRPr lang="en-US"/>
        </a:p>
      </dgm:t>
    </dgm:pt>
    <dgm:pt modelId="{CD812D15-AF75-4C8B-8F8A-EE7BFD9666AB}" type="parTrans" cxnId="{50480F5F-B715-437C-BCAA-5F298C33B181}">
      <dgm:prSet/>
      <dgm:spPr/>
      <dgm:t>
        <a:bodyPr/>
        <a:lstStyle/>
        <a:p>
          <a:endParaRPr lang="en-US"/>
        </a:p>
      </dgm:t>
    </dgm:pt>
    <dgm:pt modelId="{F6D66C4B-4E0F-4F3B-9DDD-4812D0CE4C32}" type="sibTrans" cxnId="{50480F5F-B715-437C-BCAA-5F298C33B181}">
      <dgm:prSet/>
      <dgm:spPr/>
      <dgm:t>
        <a:bodyPr/>
        <a:lstStyle/>
        <a:p>
          <a:endParaRPr lang="en-US"/>
        </a:p>
      </dgm:t>
    </dgm:pt>
    <dgm:pt modelId="{3E368DB9-0413-4739-B5DE-77A687FE99AF}">
      <dgm:prSet/>
      <dgm:spPr/>
      <dgm:t>
        <a:bodyPr/>
        <a:lstStyle/>
        <a:p>
          <a:pPr rtl="0"/>
          <a:r>
            <a:rPr lang="en-US" b="0" i="0" smtClean="0"/>
            <a:t>Returns SpaceX data in Json</a:t>
          </a:r>
          <a:endParaRPr lang="en-US"/>
        </a:p>
      </dgm:t>
    </dgm:pt>
    <dgm:pt modelId="{2671B1AF-8DF6-4FE1-8710-24B7D05D7101}" type="parTrans" cxnId="{6C85EAEC-AE2D-4E1D-B6D8-12EBC8F6A019}">
      <dgm:prSet/>
      <dgm:spPr/>
      <dgm:t>
        <a:bodyPr/>
        <a:lstStyle/>
        <a:p>
          <a:endParaRPr lang="en-US"/>
        </a:p>
      </dgm:t>
    </dgm:pt>
    <dgm:pt modelId="{89D50EF7-1318-4F50-9275-A47B135F8055}" type="sibTrans" cxnId="{6C85EAEC-AE2D-4E1D-B6D8-12EBC8F6A019}">
      <dgm:prSet/>
      <dgm:spPr/>
      <dgm:t>
        <a:bodyPr/>
        <a:lstStyle/>
        <a:p>
          <a:endParaRPr lang="en-US"/>
        </a:p>
      </dgm:t>
    </dgm:pt>
    <dgm:pt modelId="{1EE1086D-671A-4D3B-A0D0-0D70716C369B}">
      <dgm:prSet/>
      <dgm:spPr/>
      <dgm:t>
        <a:bodyPr/>
        <a:lstStyle/>
        <a:p>
          <a:pPr rtl="0"/>
          <a:r>
            <a:rPr lang="en-US" b="0" i="0" smtClean="0"/>
            <a:t>Normalize  data into csv file</a:t>
          </a:r>
          <a:endParaRPr lang="en-US"/>
        </a:p>
      </dgm:t>
    </dgm:pt>
    <dgm:pt modelId="{FD63AC97-E28F-4A62-B365-7B0CA051DD94}" type="parTrans" cxnId="{D891257D-6AED-4C92-8753-39A35B682659}">
      <dgm:prSet/>
      <dgm:spPr/>
      <dgm:t>
        <a:bodyPr/>
        <a:lstStyle/>
        <a:p>
          <a:endParaRPr lang="en-US"/>
        </a:p>
      </dgm:t>
    </dgm:pt>
    <dgm:pt modelId="{F96AAA19-7CD4-45B5-9553-9BD30CC0D118}" type="sibTrans" cxnId="{D891257D-6AED-4C92-8753-39A35B682659}">
      <dgm:prSet/>
      <dgm:spPr/>
      <dgm:t>
        <a:bodyPr/>
        <a:lstStyle/>
        <a:p>
          <a:endParaRPr lang="en-US"/>
        </a:p>
      </dgm:t>
    </dgm:pt>
    <dgm:pt modelId="{608FEE94-7112-462A-8570-9C2F519AAB74}">
      <dgm:prSet/>
      <dgm:spPr/>
      <dgm:t>
        <a:bodyPr/>
        <a:lstStyle/>
        <a:p>
          <a:pPr rtl="0"/>
          <a:r>
            <a:rPr lang="en-US" b="0" i="0" dirty="0" smtClean="0"/>
            <a:t>Get HTML Response from Wikipedia</a:t>
          </a:r>
          <a:endParaRPr lang="en-US" dirty="0"/>
        </a:p>
      </dgm:t>
    </dgm:pt>
    <dgm:pt modelId="{2159CA15-CE33-48B4-A90D-A7E6762877CA}" type="parTrans" cxnId="{2F2E54C3-8DEA-4CBC-9111-C81EA5E67E6A}">
      <dgm:prSet/>
      <dgm:spPr/>
      <dgm:t>
        <a:bodyPr/>
        <a:lstStyle/>
        <a:p>
          <a:endParaRPr lang="en-US"/>
        </a:p>
      </dgm:t>
    </dgm:pt>
    <dgm:pt modelId="{3E505835-4E26-48F0-81BD-1B2B0DFEB943}" type="sibTrans" cxnId="{2F2E54C3-8DEA-4CBC-9111-C81EA5E67E6A}">
      <dgm:prSet/>
      <dgm:spPr/>
      <dgm:t>
        <a:bodyPr/>
        <a:lstStyle/>
        <a:p>
          <a:endParaRPr lang="en-US"/>
        </a:p>
      </dgm:t>
    </dgm:pt>
    <dgm:pt modelId="{8B2780F0-8F41-4339-9E2D-4E44445581DB}">
      <dgm:prSet/>
      <dgm:spPr/>
      <dgm:t>
        <a:bodyPr/>
        <a:lstStyle/>
        <a:p>
          <a:pPr rtl="0"/>
          <a:r>
            <a:rPr lang="en-US" b="0" i="0" smtClean="0"/>
            <a:t>Extract data using beautiful  soup</a:t>
          </a:r>
          <a:endParaRPr lang="en-US"/>
        </a:p>
      </dgm:t>
    </dgm:pt>
    <dgm:pt modelId="{3482C667-E6F6-4F97-96F2-80B50B53BC56}" type="parTrans" cxnId="{F95AAD14-D410-4798-A4CF-56A1E1B14E49}">
      <dgm:prSet/>
      <dgm:spPr/>
      <dgm:t>
        <a:bodyPr/>
        <a:lstStyle/>
        <a:p>
          <a:endParaRPr lang="en-US"/>
        </a:p>
      </dgm:t>
    </dgm:pt>
    <dgm:pt modelId="{09E9810D-26C0-49FD-BFBA-8148BE15C6EA}" type="sibTrans" cxnId="{F95AAD14-D410-4798-A4CF-56A1E1B14E49}">
      <dgm:prSet/>
      <dgm:spPr/>
      <dgm:t>
        <a:bodyPr/>
        <a:lstStyle/>
        <a:p>
          <a:endParaRPr lang="en-US"/>
        </a:p>
      </dgm:t>
    </dgm:pt>
    <dgm:pt modelId="{6F699A42-CC0B-4D68-BC06-A18145711A71}">
      <dgm:prSet/>
      <dgm:spPr/>
      <dgm:t>
        <a:bodyPr/>
        <a:lstStyle/>
        <a:p>
          <a:pPr rtl="0"/>
          <a:r>
            <a:rPr lang="en-US" b="0" i="0" smtClean="0"/>
            <a:t>Normalize data into csv file</a:t>
          </a:r>
          <a:endParaRPr lang="en-US"/>
        </a:p>
      </dgm:t>
    </dgm:pt>
    <dgm:pt modelId="{2AAC5AF4-FCD2-4D18-A7B6-F675E43C1123}" type="parTrans" cxnId="{D23A56D1-776E-4D87-BFD4-7E90EB4A7C59}">
      <dgm:prSet/>
      <dgm:spPr/>
      <dgm:t>
        <a:bodyPr/>
        <a:lstStyle/>
        <a:p>
          <a:endParaRPr lang="en-US"/>
        </a:p>
      </dgm:t>
    </dgm:pt>
    <dgm:pt modelId="{84335824-D7FC-4EF6-99C3-285B0F69F407}" type="sibTrans" cxnId="{D23A56D1-776E-4D87-BFD4-7E90EB4A7C59}">
      <dgm:prSet/>
      <dgm:spPr/>
      <dgm:t>
        <a:bodyPr/>
        <a:lstStyle/>
        <a:p>
          <a:endParaRPr lang="en-US"/>
        </a:p>
      </dgm:t>
    </dgm:pt>
    <dgm:pt modelId="{3D6CACDD-C87B-4710-A2E6-94729AA9673A}" type="pres">
      <dgm:prSet presAssocID="{9B5866A5-56E5-4A0C-8A08-06466BF8557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781916-7BAB-43B3-AE99-BFA754274DA3}" type="pres">
      <dgm:prSet presAssocID="{7A51ACCB-4FAE-485E-9A4F-F7D5C3B0B02E}" presName="arrow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3EF4CF-0A81-41A6-A308-F7556B1F3730}" type="pres">
      <dgm:prSet presAssocID="{3E368DB9-0413-4739-B5DE-77A687FE99AF}" presName="arrow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E44EA-3A65-4BD0-9080-D9874B485A3F}" type="pres">
      <dgm:prSet presAssocID="{1EE1086D-671A-4D3B-A0D0-0D70716C369B}" presName="arrow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040E3D-C6B9-4662-B8E5-9ECC8D7EFA70}" type="pres">
      <dgm:prSet presAssocID="{608FEE94-7112-462A-8570-9C2F519AAB74}" presName="arrow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5393D9-9AFE-4502-BC29-A81F2EBA1EE9}" type="pres">
      <dgm:prSet presAssocID="{8B2780F0-8F41-4339-9E2D-4E44445581DB}" presName="arrow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D0D25C-0138-4BAC-822C-8A9B30277892}" type="pres">
      <dgm:prSet presAssocID="{6F699A42-CC0B-4D68-BC06-A18145711A71}" presName="arrow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2E54C3-8DEA-4CBC-9111-C81EA5E67E6A}" srcId="{9B5866A5-56E5-4A0C-8A08-06466BF85571}" destId="{608FEE94-7112-462A-8570-9C2F519AAB74}" srcOrd="3" destOrd="0" parTransId="{2159CA15-CE33-48B4-A90D-A7E6762877CA}" sibTransId="{3E505835-4E26-48F0-81BD-1B2B0DFEB943}"/>
    <dgm:cxn modelId="{D23A56D1-776E-4D87-BFD4-7E90EB4A7C59}" srcId="{9B5866A5-56E5-4A0C-8A08-06466BF85571}" destId="{6F699A42-CC0B-4D68-BC06-A18145711A71}" srcOrd="5" destOrd="0" parTransId="{2AAC5AF4-FCD2-4D18-A7B6-F675E43C1123}" sibTransId="{84335824-D7FC-4EF6-99C3-285B0F69F407}"/>
    <dgm:cxn modelId="{8123E571-88B3-4B70-AB96-BBDD1E9C8669}" type="presOf" srcId="{9B5866A5-56E5-4A0C-8A08-06466BF85571}" destId="{3D6CACDD-C87B-4710-A2E6-94729AA9673A}" srcOrd="0" destOrd="0" presId="urn:microsoft.com/office/officeart/2005/8/layout/arrow5"/>
    <dgm:cxn modelId="{50480F5F-B715-437C-BCAA-5F298C33B181}" srcId="{9B5866A5-56E5-4A0C-8A08-06466BF85571}" destId="{7A51ACCB-4FAE-485E-9A4F-F7D5C3B0B02E}" srcOrd="0" destOrd="0" parTransId="{CD812D15-AF75-4C8B-8F8A-EE7BFD9666AB}" sibTransId="{F6D66C4B-4E0F-4F3B-9DDD-4812D0CE4C32}"/>
    <dgm:cxn modelId="{33E9A700-7EA2-459D-86D8-AE333F35BBB8}" type="presOf" srcId="{6F699A42-CC0B-4D68-BC06-A18145711A71}" destId="{48D0D25C-0138-4BAC-822C-8A9B30277892}" srcOrd="0" destOrd="0" presId="urn:microsoft.com/office/officeart/2005/8/layout/arrow5"/>
    <dgm:cxn modelId="{F95AAD14-D410-4798-A4CF-56A1E1B14E49}" srcId="{9B5866A5-56E5-4A0C-8A08-06466BF85571}" destId="{8B2780F0-8F41-4339-9E2D-4E44445581DB}" srcOrd="4" destOrd="0" parTransId="{3482C667-E6F6-4F97-96F2-80B50B53BC56}" sibTransId="{09E9810D-26C0-49FD-BFBA-8148BE15C6EA}"/>
    <dgm:cxn modelId="{D891257D-6AED-4C92-8753-39A35B682659}" srcId="{9B5866A5-56E5-4A0C-8A08-06466BF85571}" destId="{1EE1086D-671A-4D3B-A0D0-0D70716C369B}" srcOrd="2" destOrd="0" parTransId="{FD63AC97-E28F-4A62-B365-7B0CA051DD94}" sibTransId="{F96AAA19-7CD4-45B5-9553-9BD30CC0D118}"/>
    <dgm:cxn modelId="{4A4BA602-88AE-482B-80AF-78534E5C77C7}" type="presOf" srcId="{608FEE94-7112-462A-8570-9C2F519AAB74}" destId="{BA040E3D-C6B9-4662-B8E5-9ECC8D7EFA70}" srcOrd="0" destOrd="0" presId="urn:microsoft.com/office/officeart/2005/8/layout/arrow5"/>
    <dgm:cxn modelId="{3ACCD104-4421-4B59-828D-0048568A8B18}" type="presOf" srcId="{7A51ACCB-4FAE-485E-9A4F-F7D5C3B0B02E}" destId="{A9781916-7BAB-43B3-AE99-BFA754274DA3}" srcOrd="0" destOrd="0" presId="urn:microsoft.com/office/officeart/2005/8/layout/arrow5"/>
    <dgm:cxn modelId="{71648E54-045D-49C9-B098-79D2FE356C70}" type="presOf" srcId="{8B2780F0-8F41-4339-9E2D-4E44445581DB}" destId="{425393D9-9AFE-4502-BC29-A81F2EBA1EE9}" srcOrd="0" destOrd="0" presId="urn:microsoft.com/office/officeart/2005/8/layout/arrow5"/>
    <dgm:cxn modelId="{AB048134-7C93-4475-9F80-DEE70787C634}" type="presOf" srcId="{3E368DB9-0413-4739-B5DE-77A687FE99AF}" destId="{023EF4CF-0A81-41A6-A308-F7556B1F3730}" srcOrd="0" destOrd="0" presId="urn:microsoft.com/office/officeart/2005/8/layout/arrow5"/>
    <dgm:cxn modelId="{5A3DD5CF-8030-439E-BC03-9B785AF2B83A}" type="presOf" srcId="{1EE1086D-671A-4D3B-A0D0-0D70716C369B}" destId="{E1FE44EA-3A65-4BD0-9080-D9874B485A3F}" srcOrd="0" destOrd="0" presId="urn:microsoft.com/office/officeart/2005/8/layout/arrow5"/>
    <dgm:cxn modelId="{6C85EAEC-AE2D-4E1D-B6D8-12EBC8F6A019}" srcId="{9B5866A5-56E5-4A0C-8A08-06466BF85571}" destId="{3E368DB9-0413-4739-B5DE-77A687FE99AF}" srcOrd="1" destOrd="0" parTransId="{2671B1AF-8DF6-4FE1-8710-24B7D05D7101}" sibTransId="{89D50EF7-1318-4F50-9275-A47B135F8055}"/>
    <dgm:cxn modelId="{31C046EF-15A9-47DC-910E-18337B0B39F7}" type="presParOf" srcId="{3D6CACDD-C87B-4710-A2E6-94729AA9673A}" destId="{A9781916-7BAB-43B3-AE99-BFA754274DA3}" srcOrd="0" destOrd="0" presId="urn:microsoft.com/office/officeart/2005/8/layout/arrow5"/>
    <dgm:cxn modelId="{F5D6F9A2-D38A-4F68-958E-ECAC81A42D5B}" type="presParOf" srcId="{3D6CACDD-C87B-4710-A2E6-94729AA9673A}" destId="{023EF4CF-0A81-41A6-A308-F7556B1F3730}" srcOrd="1" destOrd="0" presId="urn:microsoft.com/office/officeart/2005/8/layout/arrow5"/>
    <dgm:cxn modelId="{E607D31B-B06C-4B58-BD49-D8F87AE83DE0}" type="presParOf" srcId="{3D6CACDD-C87B-4710-A2E6-94729AA9673A}" destId="{E1FE44EA-3A65-4BD0-9080-D9874B485A3F}" srcOrd="2" destOrd="0" presId="urn:microsoft.com/office/officeart/2005/8/layout/arrow5"/>
    <dgm:cxn modelId="{8F642B43-F2A6-46D6-8CC4-BA772D4B445F}" type="presParOf" srcId="{3D6CACDD-C87B-4710-A2E6-94729AA9673A}" destId="{BA040E3D-C6B9-4662-B8E5-9ECC8D7EFA70}" srcOrd="3" destOrd="0" presId="urn:microsoft.com/office/officeart/2005/8/layout/arrow5"/>
    <dgm:cxn modelId="{0A7DAAF0-997C-4535-A042-4B89A06BDBD3}" type="presParOf" srcId="{3D6CACDD-C87B-4710-A2E6-94729AA9673A}" destId="{425393D9-9AFE-4502-BC29-A81F2EBA1EE9}" srcOrd="4" destOrd="0" presId="urn:microsoft.com/office/officeart/2005/8/layout/arrow5"/>
    <dgm:cxn modelId="{2B2462B4-A3DD-4B2B-8275-52C1662E7A98}" type="presParOf" srcId="{3D6CACDD-C87B-4710-A2E6-94729AA9673A}" destId="{48D0D25C-0138-4BAC-822C-8A9B30277892}" srcOrd="5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73E9391-39B0-4D5C-B26D-A663E6E30D1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6CD1BD-C8A2-40F2-8D97-1C95ACD99E36}">
      <dgm:prSet/>
      <dgm:spPr>
        <a:solidFill>
          <a:srgbClr val="002060"/>
        </a:solidFill>
      </dgm:spPr>
      <dgm:t>
        <a:bodyPr/>
        <a:lstStyle/>
        <a:p>
          <a:pPr rtl="0"/>
          <a:r>
            <a:rPr lang="en-US" b="0" i="0" dirty="0" smtClean="0"/>
            <a:t>Ready for data consolidation &amp; wrangling</a:t>
          </a:r>
          <a:endParaRPr lang="en-US" dirty="0"/>
        </a:p>
      </dgm:t>
    </dgm:pt>
    <dgm:pt modelId="{3A162327-3F70-46EE-A3E2-A95605428CE5}" type="parTrans" cxnId="{5518EFDE-0476-43B1-8F7E-C059C89902B7}">
      <dgm:prSet/>
      <dgm:spPr/>
      <dgm:t>
        <a:bodyPr/>
        <a:lstStyle/>
        <a:p>
          <a:endParaRPr lang="en-US"/>
        </a:p>
      </dgm:t>
    </dgm:pt>
    <dgm:pt modelId="{078AF8F6-713D-46C8-BFB6-490D3E5C238E}" type="sibTrans" cxnId="{5518EFDE-0476-43B1-8F7E-C059C89902B7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E8F27B1E-7DD0-42A5-B3FF-8C01470D9631}" type="pres">
      <dgm:prSet presAssocID="{173E9391-39B0-4D5C-B26D-A663E6E30D1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453FA13-C711-4A0C-AC2B-3F0DCA50E0F5}" type="pres">
      <dgm:prSet presAssocID="{6E6CD1BD-C8A2-40F2-8D97-1C95ACD99E36}" presName="composite" presStyleCnt="0"/>
      <dgm:spPr/>
    </dgm:pt>
    <dgm:pt modelId="{F37886CF-CA6C-4CEB-9053-76DC9B8093CF}" type="pres">
      <dgm:prSet presAssocID="{6E6CD1BD-C8A2-40F2-8D97-1C95ACD99E36}" presName="Parent1" presStyleLbl="node1" presStyleIdx="0" presStyleCnt="2" custLinFactNeighborX="84451" custLinFactNeighborY="18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34606-80D3-4486-8EBD-D4F1E42841BD}" type="pres">
      <dgm:prSet presAssocID="{6E6CD1BD-C8A2-40F2-8D97-1C95ACD99E36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88A690E-80AB-4181-9F23-B675C09A9AD0}" type="pres">
      <dgm:prSet presAssocID="{6E6CD1BD-C8A2-40F2-8D97-1C95ACD99E36}" presName="BalanceSpacing" presStyleCnt="0"/>
      <dgm:spPr/>
    </dgm:pt>
    <dgm:pt modelId="{1149AD19-D4CF-4674-9862-0A95A3D6097D}" type="pres">
      <dgm:prSet presAssocID="{6E6CD1BD-C8A2-40F2-8D97-1C95ACD99E36}" presName="BalanceSpacing1" presStyleCnt="0"/>
      <dgm:spPr/>
    </dgm:pt>
    <dgm:pt modelId="{2E41B31D-E1FD-4CF6-9AEC-E34DEBCB4F4D}" type="pres">
      <dgm:prSet presAssocID="{078AF8F6-713D-46C8-BFB6-490D3E5C238E}" presName="Accent1Text" presStyleLbl="node1" presStyleIdx="1" presStyleCnt="2" custScaleX="78422" custScaleY="118357"/>
      <dgm:spPr/>
      <dgm:t>
        <a:bodyPr/>
        <a:lstStyle/>
        <a:p>
          <a:endParaRPr lang="en-US"/>
        </a:p>
      </dgm:t>
    </dgm:pt>
  </dgm:ptLst>
  <dgm:cxnLst>
    <dgm:cxn modelId="{9C211E41-F704-41A2-AC50-A0CAF71C2B5D}" type="presOf" srcId="{6E6CD1BD-C8A2-40F2-8D97-1C95ACD99E36}" destId="{F37886CF-CA6C-4CEB-9053-76DC9B8093CF}" srcOrd="0" destOrd="0" presId="urn:microsoft.com/office/officeart/2008/layout/AlternatingHexagons"/>
    <dgm:cxn modelId="{CDC83F45-0B0F-42C6-BC8A-BE2E89E1FEDF}" type="presOf" srcId="{173E9391-39B0-4D5C-B26D-A663E6E30D10}" destId="{E8F27B1E-7DD0-42A5-B3FF-8C01470D9631}" srcOrd="0" destOrd="0" presId="urn:microsoft.com/office/officeart/2008/layout/AlternatingHexagons"/>
    <dgm:cxn modelId="{5518EFDE-0476-43B1-8F7E-C059C89902B7}" srcId="{173E9391-39B0-4D5C-B26D-A663E6E30D10}" destId="{6E6CD1BD-C8A2-40F2-8D97-1C95ACD99E36}" srcOrd="0" destOrd="0" parTransId="{3A162327-3F70-46EE-A3E2-A95605428CE5}" sibTransId="{078AF8F6-713D-46C8-BFB6-490D3E5C238E}"/>
    <dgm:cxn modelId="{E9E7B616-CF62-4841-AA4A-F66B49043B1A}" type="presOf" srcId="{078AF8F6-713D-46C8-BFB6-490D3E5C238E}" destId="{2E41B31D-E1FD-4CF6-9AEC-E34DEBCB4F4D}" srcOrd="0" destOrd="0" presId="urn:microsoft.com/office/officeart/2008/layout/AlternatingHexagons"/>
    <dgm:cxn modelId="{06CA8F25-02FD-45AE-8642-4C1B9386DE03}" type="presParOf" srcId="{E8F27B1E-7DD0-42A5-B3FF-8C01470D9631}" destId="{0453FA13-C711-4A0C-AC2B-3F0DCA50E0F5}" srcOrd="0" destOrd="0" presId="urn:microsoft.com/office/officeart/2008/layout/AlternatingHexagons"/>
    <dgm:cxn modelId="{DDAD4B44-16F9-4DBD-9BC0-ADD15B7A1096}" type="presParOf" srcId="{0453FA13-C711-4A0C-AC2B-3F0DCA50E0F5}" destId="{F37886CF-CA6C-4CEB-9053-76DC9B8093CF}" srcOrd="0" destOrd="0" presId="urn:microsoft.com/office/officeart/2008/layout/AlternatingHexagons"/>
    <dgm:cxn modelId="{9AF893EF-BA51-4D66-9485-9EA87F5AD74E}" type="presParOf" srcId="{0453FA13-C711-4A0C-AC2B-3F0DCA50E0F5}" destId="{C2734606-80D3-4486-8EBD-D4F1E42841BD}" srcOrd="1" destOrd="0" presId="urn:microsoft.com/office/officeart/2008/layout/AlternatingHexagons"/>
    <dgm:cxn modelId="{1E0F608B-23A1-4D9D-A227-7314CFF852F1}" type="presParOf" srcId="{0453FA13-C711-4A0C-AC2B-3F0DCA50E0F5}" destId="{788A690E-80AB-4181-9F23-B675C09A9AD0}" srcOrd="2" destOrd="0" presId="urn:microsoft.com/office/officeart/2008/layout/AlternatingHexagons"/>
    <dgm:cxn modelId="{EA23E7E5-5081-493B-B3A6-9CDFC74F4428}" type="presParOf" srcId="{0453FA13-C711-4A0C-AC2B-3F0DCA50E0F5}" destId="{1149AD19-D4CF-4674-9862-0A95A3D6097D}" srcOrd="3" destOrd="0" presId="urn:microsoft.com/office/officeart/2008/layout/AlternatingHexagons"/>
    <dgm:cxn modelId="{B835174C-839F-46FE-8A85-5ACB5B9176C7}" type="presParOf" srcId="{0453FA13-C711-4A0C-AC2B-3F0DCA50E0F5}" destId="{2E41B31D-E1FD-4CF6-9AEC-E34DEBCB4F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FD98B-F848-4D3F-9BEA-08E9939F68DF}">
      <dsp:nvSpPr>
        <dsp:cNvPr id="0" name=""/>
        <dsp:cNvSpPr/>
      </dsp:nvSpPr>
      <dsp:spPr>
        <a:xfrm>
          <a:off x="-4962857" y="-760433"/>
          <a:ext cx="5910593" cy="5910593"/>
        </a:xfrm>
        <a:prstGeom prst="blockArc">
          <a:avLst>
            <a:gd name="adj1" fmla="val 18900000"/>
            <a:gd name="adj2" fmla="val 2700000"/>
            <a:gd name="adj3" fmla="val 36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0BD98-C6C5-4310-B9E9-2BDCB060C014}">
      <dsp:nvSpPr>
        <dsp:cNvPr id="0" name=""/>
        <dsp:cNvSpPr/>
      </dsp:nvSpPr>
      <dsp:spPr>
        <a:xfrm>
          <a:off x="353620" y="231163"/>
          <a:ext cx="3408237" cy="4621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683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100" kern="1200" dirty="0"/>
            <a:t>Executive Summary</a:t>
          </a:r>
        </a:p>
      </dsp:txBody>
      <dsp:txXfrm>
        <a:off x="353620" y="231163"/>
        <a:ext cx="3408237" cy="462150"/>
      </dsp:txXfrm>
    </dsp:sp>
    <dsp:sp modelId="{BFD3E1EA-A789-49DF-8146-A9DB2C652DDB}">
      <dsp:nvSpPr>
        <dsp:cNvPr id="0" name=""/>
        <dsp:cNvSpPr/>
      </dsp:nvSpPr>
      <dsp:spPr>
        <a:xfrm>
          <a:off x="64776" y="173394"/>
          <a:ext cx="577688" cy="5776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1C6FF-6867-457A-A612-00DEDDFA6D6E}">
      <dsp:nvSpPr>
        <dsp:cNvPr id="0" name=""/>
        <dsp:cNvSpPr/>
      </dsp:nvSpPr>
      <dsp:spPr>
        <a:xfrm>
          <a:off x="733770" y="924300"/>
          <a:ext cx="3028087" cy="4621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683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100" kern="1200"/>
            <a:t>Introduction</a:t>
          </a:r>
        </a:p>
      </dsp:txBody>
      <dsp:txXfrm>
        <a:off x="733770" y="924300"/>
        <a:ext cx="3028087" cy="462150"/>
      </dsp:txXfrm>
    </dsp:sp>
    <dsp:sp modelId="{812D9D32-2E20-4842-9BE7-354A2DC31D99}">
      <dsp:nvSpPr>
        <dsp:cNvPr id="0" name=""/>
        <dsp:cNvSpPr/>
      </dsp:nvSpPr>
      <dsp:spPr>
        <a:xfrm>
          <a:off x="444926" y="866532"/>
          <a:ext cx="577688" cy="5776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2782A-2353-4D18-8C7D-156BA79A22BD}">
      <dsp:nvSpPr>
        <dsp:cNvPr id="0" name=""/>
        <dsp:cNvSpPr/>
      </dsp:nvSpPr>
      <dsp:spPr>
        <a:xfrm>
          <a:off x="907603" y="1617438"/>
          <a:ext cx="2854254" cy="4621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683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100" kern="1200"/>
            <a:t>Methodology</a:t>
          </a:r>
        </a:p>
      </dsp:txBody>
      <dsp:txXfrm>
        <a:off x="907603" y="1617438"/>
        <a:ext cx="2854254" cy="462150"/>
      </dsp:txXfrm>
    </dsp:sp>
    <dsp:sp modelId="{D71A0A5A-2295-47DE-94C1-FF36F599B31B}">
      <dsp:nvSpPr>
        <dsp:cNvPr id="0" name=""/>
        <dsp:cNvSpPr/>
      </dsp:nvSpPr>
      <dsp:spPr>
        <a:xfrm>
          <a:off x="618759" y="1559670"/>
          <a:ext cx="577688" cy="5776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B926A9-367A-4EAD-9C91-720B58328209}">
      <dsp:nvSpPr>
        <dsp:cNvPr id="0" name=""/>
        <dsp:cNvSpPr/>
      </dsp:nvSpPr>
      <dsp:spPr>
        <a:xfrm>
          <a:off x="907603" y="2310137"/>
          <a:ext cx="2854254" cy="4621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683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100" kern="1200"/>
            <a:t>Results</a:t>
          </a:r>
        </a:p>
      </dsp:txBody>
      <dsp:txXfrm>
        <a:off x="907603" y="2310137"/>
        <a:ext cx="2854254" cy="462150"/>
      </dsp:txXfrm>
    </dsp:sp>
    <dsp:sp modelId="{21909553-63C3-42F9-AB35-6201B3E2CD04}">
      <dsp:nvSpPr>
        <dsp:cNvPr id="0" name=""/>
        <dsp:cNvSpPr/>
      </dsp:nvSpPr>
      <dsp:spPr>
        <a:xfrm>
          <a:off x="618759" y="2252368"/>
          <a:ext cx="577688" cy="5776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EBDF7-C863-4CB0-8D36-F37DDB8698CD}">
      <dsp:nvSpPr>
        <dsp:cNvPr id="0" name=""/>
        <dsp:cNvSpPr/>
      </dsp:nvSpPr>
      <dsp:spPr>
        <a:xfrm>
          <a:off x="733770" y="3003275"/>
          <a:ext cx="3028087" cy="4621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683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100" kern="1200"/>
            <a:t>Conclusion</a:t>
          </a:r>
        </a:p>
      </dsp:txBody>
      <dsp:txXfrm>
        <a:off x="733770" y="3003275"/>
        <a:ext cx="3028087" cy="462150"/>
      </dsp:txXfrm>
    </dsp:sp>
    <dsp:sp modelId="{72C18524-D2FC-493E-A727-E2E7ADA208AE}">
      <dsp:nvSpPr>
        <dsp:cNvPr id="0" name=""/>
        <dsp:cNvSpPr/>
      </dsp:nvSpPr>
      <dsp:spPr>
        <a:xfrm>
          <a:off x="444926" y="2945506"/>
          <a:ext cx="577688" cy="5776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63961-AE7E-471A-8E72-F2AC60F89850}">
      <dsp:nvSpPr>
        <dsp:cNvPr id="0" name=""/>
        <dsp:cNvSpPr/>
      </dsp:nvSpPr>
      <dsp:spPr>
        <a:xfrm>
          <a:off x="353620" y="3696413"/>
          <a:ext cx="3408237" cy="4621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683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100" kern="1200"/>
            <a:t>Appendix</a:t>
          </a:r>
        </a:p>
      </dsp:txBody>
      <dsp:txXfrm>
        <a:off x="353620" y="3696413"/>
        <a:ext cx="3408237" cy="462150"/>
      </dsp:txXfrm>
    </dsp:sp>
    <dsp:sp modelId="{EC675406-8F32-4D76-85CE-436F221CFAF6}">
      <dsp:nvSpPr>
        <dsp:cNvPr id="0" name=""/>
        <dsp:cNvSpPr/>
      </dsp:nvSpPr>
      <dsp:spPr>
        <a:xfrm>
          <a:off x="64776" y="3638644"/>
          <a:ext cx="577688" cy="5776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99D71-B97D-4A30-93BB-554AE7E16B71}">
      <dsp:nvSpPr>
        <dsp:cNvPr id="0" name=""/>
        <dsp:cNvSpPr/>
      </dsp:nvSpPr>
      <dsp:spPr>
        <a:xfrm rot="17781409">
          <a:off x="597049" y="270"/>
          <a:ext cx="2938454" cy="55345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/>
            <a:t>Summary of methodologies</a:t>
          </a:r>
          <a:endParaRPr lang="en-US" sz="1700" kern="1200" dirty="0"/>
        </a:p>
      </dsp:txBody>
      <dsp:txXfrm>
        <a:off x="624066" y="27287"/>
        <a:ext cx="2884420" cy="4994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561FB-35CD-49F9-A35D-64562B0881D4}">
      <dsp:nvSpPr>
        <dsp:cNvPr id="0" name=""/>
        <dsp:cNvSpPr/>
      </dsp:nvSpPr>
      <dsp:spPr>
        <a:xfrm rot="17609490">
          <a:off x="501707" y="229"/>
          <a:ext cx="2446876" cy="4694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smtClean="0"/>
            <a:t>Summary of all results</a:t>
          </a:r>
          <a:endParaRPr lang="en-US" sz="1700" kern="1200"/>
        </a:p>
      </dsp:txBody>
      <dsp:txXfrm>
        <a:off x="524624" y="23146"/>
        <a:ext cx="2401042" cy="423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943D0-F479-4C88-829B-91CBB02B144A}">
      <dsp:nvSpPr>
        <dsp:cNvPr id="0" name=""/>
        <dsp:cNvSpPr/>
      </dsp:nvSpPr>
      <dsp:spPr>
        <a:xfrm>
          <a:off x="0" y="0"/>
          <a:ext cx="3431040" cy="3892496"/>
        </a:xfrm>
        <a:prstGeom prst="triangl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0F8AD2-D005-49A3-9F8F-27DBBE81D923}">
      <dsp:nvSpPr>
        <dsp:cNvPr id="0" name=""/>
        <dsp:cNvSpPr/>
      </dsp:nvSpPr>
      <dsp:spPr>
        <a:xfrm>
          <a:off x="1715520" y="391340"/>
          <a:ext cx="2230176" cy="92142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EDA results</a:t>
          </a:r>
          <a:endParaRPr lang="en-US" sz="1200" b="1" kern="1200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1760500" y="436320"/>
        <a:ext cx="2140216" cy="831466"/>
      </dsp:txXfrm>
    </dsp:sp>
    <dsp:sp modelId="{06B6BBAF-04C9-44B6-A45F-CED37A4E24C3}">
      <dsp:nvSpPr>
        <dsp:cNvPr id="0" name=""/>
        <dsp:cNvSpPr/>
      </dsp:nvSpPr>
      <dsp:spPr>
        <a:xfrm>
          <a:off x="1715520" y="1427945"/>
          <a:ext cx="2230176" cy="92142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Interactive analytics</a:t>
          </a:r>
          <a:endParaRPr lang="en-US" sz="1200" b="1" kern="1200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1760500" y="1472925"/>
        <a:ext cx="2140216" cy="831466"/>
      </dsp:txXfrm>
    </dsp:sp>
    <dsp:sp modelId="{1168720B-5A16-4DC4-BF41-7F547CA822D5}">
      <dsp:nvSpPr>
        <dsp:cNvPr id="0" name=""/>
        <dsp:cNvSpPr/>
      </dsp:nvSpPr>
      <dsp:spPr>
        <a:xfrm>
          <a:off x="1715520" y="2464550"/>
          <a:ext cx="2230176" cy="92142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Predictive analysis</a:t>
          </a:r>
          <a:endParaRPr lang="de-DE" sz="1200" b="1" kern="1200" dirty="0"/>
        </a:p>
      </dsp:txBody>
      <dsp:txXfrm>
        <a:off x="1760500" y="2509530"/>
        <a:ext cx="2140216" cy="8314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C524C-725C-43BD-8A16-A17073899AAE}">
      <dsp:nvSpPr>
        <dsp:cNvPr id="0" name=""/>
        <dsp:cNvSpPr/>
      </dsp:nvSpPr>
      <dsp:spPr>
        <a:xfrm>
          <a:off x="139287" y="0"/>
          <a:ext cx="4389727" cy="4389727"/>
        </a:xfrm>
        <a:prstGeom prst="triangl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09F757-D081-4D04-B6A1-3C9E1832C70E}">
      <dsp:nvSpPr>
        <dsp:cNvPr id="0" name=""/>
        <dsp:cNvSpPr/>
      </dsp:nvSpPr>
      <dsp:spPr>
        <a:xfrm>
          <a:off x="2334150" y="439401"/>
          <a:ext cx="2853322" cy="4458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Data collection</a:t>
          </a:r>
          <a:endParaRPr lang="en-US" sz="1200" b="1" kern="1200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2355914" y="461165"/>
        <a:ext cx="2809794" cy="402303"/>
      </dsp:txXfrm>
    </dsp:sp>
    <dsp:sp modelId="{686ACC96-2689-4E08-8AE3-7C352CD3F5E7}">
      <dsp:nvSpPr>
        <dsp:cNvPr id="0" name=""/>
        <dsp:cNvSpPr/>
      </dsp:nvSpPr>
      <dsp:spPr>
        <a:xfrm>
          <a:off x="2334150" y="940961"/>
          <a:ext cx="2853322" cy="4458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Data wrangling</a:t>
          </a:r>
          <a:endParaRPr lang="en-US" sz="1200" b="1" kern="1200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2355914" y="962725"/>
        <a:ext cx="2809794" cy="402303"/>
      </dsp:txXfrm>
    </dsp:sp>
    <dsp:sp modelId="{9BAC8A94-8B95-4512-91DE-8256921F55F1}">
      <dsp:nvSpPr>
        <dsp:cNvPr id="0" name=""/>
        <dsp:cNvSpPr/>
      </dsp:nvSpPr>
      <dsp:spPr>
        <a:xfrm>
          <a:off x="2334150" y="1442522"/>
          <a:ext cx="2853322" cy="4458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EDA with data visualization</a:t>
          </a:r>
          <a:endParaRPr lang="en-US" sz="1200" b="1" kern="1200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2355914" y="1464286"/>
        <a:ext cx="2809794" cy="402303"/>
      </dsp:txXfrm>
    </dsp:sp>
    <dsp:sp modelId="{2FFBD2AA-3387-4CB0-A280-B14971194662}">
      <dsp:nvSpPr>
        <dsp:cNvPr id="0" name=""/>
        <dsp:cNvSpPr/>
      </dsp:nvSpPr>
      <dsp:spPr>
        <a:xfrm>
          <a:off x="2334150" y="1944083"/>
          <a:ext cx="2853322" cy="4458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EDA with SQL</a:t>
          </a:r>
          <a:endParaRPr lang="en-US" sz="1200" b="1" kern="1200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2355914" y="1965847"/>
        <a:ext cx="2809794" cy="402303"/>
      </dsp:txXfrm>
    </dsp:sp>
    <dsp:sp modelId="{FE336DE7-EAA3-480B-A4AD-5DC443A0ADD2}">
      <dsp:nvSpPr>
        <dsp:cNvPr id="0" name=""/>
        <dsp:cNvSpPr/>
      </dsp:nvSpPr>
      <dsp:spPr>
        <a:xfrm>
          <a:off x="2334150" y="2445643"/>
          <a:ext cx="2853322" cy="4458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Building an interactive map with Folium</a:t>
          </a:r>
          <a:endParaRPr lang="en-US" sz="1200" b="1" kern="1200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2355914" y="2467407"/>
        <a:ext cx="2809794" cy="402303"/>
      </dsp:txXfrm>
    </dsp:sp>
    <dsp:sp modelId="{A60D0891-5ABB-4794-A88D-DC2F85F8E86E}">
      <dsp:nvSpPr>
        <dsp:cNvPr id="0" name=""/>
        <dsp:cNvSpPr/>
      </dsp:nvSpPr>
      <dsp:spPr>
        <a:xfrm>
          <a:off x="2334150" y="2947204"/>
          <a:ext cx="2853322" cy="4458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Building a Dashboard with Plotly Dash</a:t>
          </a:r>
          <a:endParaRPr lang="en-US" sz="1200" b="1" kern="1200" dirty="0">
            <a:effectLst/>
            <a:latin typeface="Calibri" panose="020F0502020204030204" pitchFamily="34" charset="0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2355914" y="2968968"/>
        <a:ext cx="2809794" cy="402303"/>
      </dsp:txXfrm>
    </dsp:sp>
    <dsp:sp modelId="{F2CA7F40-5756-41E4-A664-68B3E934C422}">
      <dsp:nvSpPr>
        <dsp:cNvPr id="0" name=""/>
        <dsp:cNvSpPr/>
      </dsp:nvSpPr>
      <dsp:spPr>
        <a:xfrm>
          <a:off x="2334150" y="3448765"/>
          <a:ext cx="2853322" cy="4458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rPr>
            <a:t>Predictive analysis (Classification)</a:t>
          </a:r>
          <a:endParaRPr lang="en-US" sz="1200" b="1" kern="1200" dirty="0">
            <a:latin typeface="Abadi" panose="020B0604020104020204" pitchFamily="34" charset="0"/>
          </a:endParaRPr>
        </a:p>
      </dsp:txBody>
      <dsp:txXfrm>
        <a:off x="2355914" y="3470529"/>
        <a:ext cx="2809794" cy="4023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3EA29-977B-470E-8D2A-E833547B9D86}">
      <dsp:nvSpPr>
        <dsp:cNvPr id="0" name=""/>
        <dsp:cNvSpPr/>
      </dsp:nvSpPr>
      <dsp:spPr>
        <a:xfrm>
          <a:off x="89129" y="725372"/>
          <a:ext cx="9009680" cy="401190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487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i="0" kern="1200" dirty="0" smtClean="0"/>
        </a:p>
        <a:p>
          <a:pPr marL="228600" lvl="1" indent="-228600" algn="just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Data collection methodology</a:t>
          </a:r>
          <a:endParaRPr lang="en-US" sz="2000" b="1" kern="1200" dirty="0"/>
        </a:p>
        <a:p>
          <a:pPr marL="57150" lvl="1" indent="-57150" algn="just" defTabSz="4889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i="0" kern="1200" dirty="0" smtClean="0"/>
            <a:t>SpaceX Rest API</a:t>
          </a:r>
          <a:endParaRPr lang="en-US" sz="1100" b="1" kern="1200" dirty="0"/>
        </a:p>
        <a:p>
          <a:pPr marL="57150" lvl="1" indent="-57150" algn="just" defTabSz="4889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i="0" kern="1200" dirty="0" smtClean="0"/>
            <a:t>Web Scrapping from Wikipedia</a:t>
          </a:r>
          <a:endParaRPr lang="en-US" sz="1100" b="1" kern="1200" dirty="0"/>
        </a:p>
        <a:p>
          <a:pPr marL="228600" lvl="1" indent="-228600" algn="just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Perform data wrangling</a:t>
          </a:r>
          <a:endParaRPr lang="en-US" sz="2000" b="1" kern="1200" dirty="0"/>
        </a:p>
        <a:p>
          <a:pPr marL="114300" lvl="2" indent="-57150" algn="just" defTabSz="4889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i="0" kern="1200" dirty="0" smtClean="0"/>
            <a:t>One Hot Encoding data fields for Machine Learning and data cleaning of null values and irrelevant columns</a:t>
          </a:r>
          <a:endParaRPr lang="en-US" sz="1100" b="1" kern="1200" dirty="0"/>
        </a:p>
        <a:p>
          <a:pPr marL="228600" lvl="1" indent="-228600" algn="just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Perform exploratory data analysis (EDA) using visualization and SQL</a:t>
          </a:r>
          <a:endParaRPr lang="en-US" sz="2000" b="1" kern="1200" dirty="0"/>
        </a:p>
        <a:p>
          <a:pPr marL="228600" lvl="1" indent="-228600" algn="just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Perform interactive visual analytics using Folium and Plotly Dash</a:t>
          </a:r>
          <a:endParaRPr lang="en-US" sz="2000" b="1" kern="1200" dirty="0"/>
        </a:p>
        <a:p>
          <a:pPr marL="228600" lvl="1" indent="-228600" algn="just" defTabSz="8890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Perform predictive analysis using classification models</a:t>
          </a:r>
          <a:endParaRPr lang="en-US" sz="2000" b="1" kern="1200" dirty="0"/>
        </a:p>
        <a:p>
          <a:pPr marL="114300" lvl="2" indent="-57150" algn="just" defTabSz="4889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i="0" u="none" kern="1200" dirty="0" smtClean="0"/>
            <a:t>LR, KNN, SVM, DT models have been built and evaluated for the best classifier</a:t>
          </a:r>
          <a:endParaRPr lang="en-US" sz="1100" b="1" u="none" kern="1200" dirty="0"/>
        </a:p>
      </dsp:txBody>
      <dsp:txXfrm>
        <a:off x="89129" y="725372"/>
        <a:ext cx="9009680" cy="4011904"/>
      </dsp:txXfrm>
    </dsp:sp>
    <dsp:sp modelId="{C77D0073-CA40-46D7-955E-8FDFF8F7CAA7}">
      <dsp:nvSpPr>
        <dsp:cNvPr id="0" name=""/>
        <dsp:cNvSpPr/>
      </dsp:nvSpPr>
      <dsp:spPr>
        <a:xfrm>
          <a:off x="0" y="1068431"/>
          <a:ext cx="1854934" cy="2782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EFC07-F245-464F-B772-4C608F2409BE}">
      <dsp:nvSpPr>
        <dsp:cNvPr id="0" name=""/>
        <dsp:cNvSpPr/>
      </dsp:nvSpPr>
      <dsp:spPr>
        <a:xfrm>
          <a:off x="-3345399" y="-514536"/>
          <a:ext cx="3989170" cy="3989170"/>
        </a:xfrm>
        <a:prstGeom prst="blockArc">
          <a:avLst>
            <a:gd name="adj1" fmla="val 18900000"/>
            <a:gd name="adj2" fmla="val 2700000"/>
            <a:gd name="adj3" fmla="val 541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A9CEB-6653-4DFD-84AA-A62E8AEF2F1D}">
      <dsp:nvSpPr>
        <dsp:cNvPr id="0" name=""/>
        <dsp:cNvSpPr/>
      </dsp:nvSpPr>
      <dsp:spPr>
        <a:xfrm>
          <a:off x="337588" y="227572"/>
          <a:ext cx="7045056" cy="45538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459" tIns="33020" rIns="33020" bIns="3302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 smtClean="0"/>
            <a:t>SpaceX launch data that is gathered from the SpaceX REST API.</a:t>
          </a:r>
          <a:endParaRPr lang="en-US" sz="1300" kern="1200" dirty="0"/>
        </a:p>
      </dsp:txBody>
      <dsp:txXfrm>
        <a:off x="337588" y="227572"/>
        <a:ext cx="7045056" cy="455381"/>
      </dsp:txXfrm>
    </dsp:sp>
    <dsp:sp modelId="{EE02975D-360E-43E3-B788-C96766E0C767}">
      <dsp:nvSpPr>
        <dsp:cNvPr id="0" name=""/>
        <dsp:cNvSpPr/>
      </dsp:nvSpPr>
      <dsp:spPr>
        <a:xfrm>
          <a:off x="52975" y="170649"/>
          <a:ext cx="569226" cy="569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110AB-161E-4973-8A99-9A0A79EAA9CD}">
      <dsp:nvSpPr>
        <dsp:cNvPr id="0" name=""/>
        <dsp:cNvSpPr/>
      </dsp:nvSpPr>
      <dsp:spPr>
        <a:xfrm>
          <a:off x="598669" y="910762"/>
          <a:ext cx="6783976" cy="455381"/>
        </a:xfrm>
        <a:prstGeom prst="rec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459" tIns="33020" rIns="33020" bIns="3302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smtClean="0"/>
            <a:t>This API will give us data about launches, including information about the rocket used, payload delivered, launch specifications, landing specifications, and landing outcome.</a:t>
          </a:r>
          <a:endParaRPr lang="en-US" sz="1300" kern="1200"/>
        </a:p>
      </dsp:txBody>
      <dsp:txXfrm>
        <a:off x="598669" y="910762"/>
        <a:ext cx="6783976" cy="455381"/>
      </dsp:txXfrm>
    </dsp:sp>
    <dsp:sp modelId="{09A2F627-EC49-4A1E-98B1-2B6FEDB4AB0A}">
      <dsp:nvSpPr>
        <dsp:cNvPr id="0" name=""/>
        <dsp:cNvSpPr/>
      </dsp:nvSpPr>
      <dsp:spPr>
        <a:xfrm>
          <a:off x="314055" y="853839"/>
          <a:ext cx="569226" cy="569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120A3-5897-46DC-B52B-9BD40CB33274}">
      <dsp:nvSpPr>
        <dsp:cNvPr id="0" name=""/>
        <dsp:cNvSpPr/>
      </dsp:nvSpPr>
      <dsp:spPr>
        <a:xfrm>
          <a:off x="598669" y="1593953"/>
          <a:ext cx="6783976" cy="455381"/>
        </a:xfrm>
        <a:prstGeom prst="rec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459" tIns="33020" rIns="33020" bIns="3302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smtClean="0"/>
            <a:t>The SpaceX REST API endpoints, or URL, starts with api.spacexdata.com /v4</a:t>
          </a:r>
          <a:endParaRPr lang="en-US" sz="1300" kern="1200"/>
        </a:p>
      </dsp:txBody>
      <dsp:txXfrm>
        <a:off x="598669" y="1593953"/>
        <a:ext cx="6783976" cy="455381"/>
      </dsp:txXfrm>
    </dsp:sp>
    <dsp:sp modelId="{45AA5703-FCE0-40FE-A437-FE3CEC5A5BCB}">
      <dsp:nvSpPr>
        <dsp:cNvPr id="0" name=""/>
        <dsp:cNvSpPr/>
      </dsp:nvSpPr>
      <dsp:spPr>
        <a:xfrm>
          <a:off x="314055" y="1537030"/>
          <a:ext cx="569226" cy="569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4CC52-A9D4-47B5-B751-97CDB6717AEF}">
      <dsp:nvSpPr>
        <dsp:cNvPr id="0" name=""/>
        <dsp:cNvSpPr/>
      </dsp:nvSpPr>
      <dsp:spPr>
        <a:xfrm>
          <a:off x="337588" y="2277143"/>
          <a:ext cx="7045056" cy="455381"/>
        </a:xfrm>
        <a:prstGeom prst="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459" tIns="33020" rIns="33020" bIns="3302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smtClean="0"/>
            <a:t>Another popular data source for obtaining Falcon 9 Launch data is web scraping Wikipedia using Beautiful Soup.</a:t>
          </a:r>
          <a:endParaRPr lang="en-US" sz="1300" kern="1200"/>
        </a:p>
      </dsp:txBody>
      <dsp:txXfrm>
        <a:off x="337588" y="2277143"/>
        <a:ext cx="7045056" cy="455381"/>
      </dsp:txXfrm>
    </dsp:sp>
    <dsp:sp modelId="{98A1542F-EE32-4D67-81F1-0B9B6C2BF2B8}">
      <dsp:nvSpPr>
        <dsp:cNvPr id="0" name=""/>
        <dsp:cNvSpPr/>
      </dsp:nvSpPr>
      <dsp:spPr>
        <a:xfrm>
          <a:off x="52975" y="2220220"/>
          <a:ext cx="569226" cy="5692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81916-7BAB-43B3-AE99-BFA754274DA3}">
      <dsp:nvSpPr>
        <dsp:cNvPr id="0" name=""/>
        <dsp:cNvSpPr/>
      </dsp:nvSpPr>
      <dsp:spPr>
        <a:xfrm>
          <a:off x="3005210" y="142"/>
          <a:ext cx="1522835" cy="15228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kern="1200" smtClean="0"/>
            <a:t>Use SpaceX Rest API</a:t>
          </a:r>
          <a:endParaRPr lang="en-US" sz="1000" kern="1200"/>
        </a:p>
      </dsp:txBody>
      <dsp:txXfrm>
        <a:off x="3385919" y="142"/>
        <a:ext cx="761417" cy="1256339"/>
      </dsp:txXfrm>
    </dsp:sp>
    <dsp:sp modelId="{023EF4CF-0A81-41A6-A308-F7556B1F3730}">
      <dsp:nvSpPr>
        <dsp:cNvPr id="0" name=""/>
        <dsp:cNvSpPr/>
      </dsp:nvSpPr>
      <dsp:spPr>
        <a:xfrm rot="3600000">
          <a:off x="4396557" y="803437"/>
          <a:ext cx="1522835" cy="15228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kern="1200" smtClean="0"/>
            <a:t>Returns SpaceX data in Json</a:t>
          </a:r>
          <a:endParaRPr lang="en-US" sz="1000" kern="1200"/>
        </a:p>
      </dsp:txBody>
      <dsp:txXfrm rot="-5400000">
        <a:off x="4645201" y="1117522"/>
        <a:ext cx="1256339" cy="761417"/>
      </dsp:txXfrm>
    </dsp:sp>
    <dsp:sp modelId="{E1FE44EA-3A65-4BD0-9080-D9874B485A3F}">
      <dsp:nvSpPr>
        <dsp:cNvPr id="0" name=""/>
        <dsp:cNvSpPr/>
      </dsp:nvSpPr>
      <dsp:spPr>
        <a:xfrm rot="7200000">
          <a:off x="4396557" y="2410026"/>
          <a:ext cx="1522835" cy="15228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kern="1200" smtClean="0"/>
            <a:t>Normalize  data into csv file</a:t>
          </a:r>
          <a:endParaRPr lang="en-US" sz="1000" kern="1200"/>
        </a:p>
      </dsp:txBody>
      <dsp:txXfrm rot="-5400000">
        <a:off x="4645201" y="2857359"/>
        <a:ext cx="1256339" cy="761417"/>
      </dsp:txXfrm>
    </dsp:sp>
    <dsp:sp modelId="{BA040E3D-C6B9-4662-B8E5-9ECC8D7EFA70}">
      <dsp:nvSpPr>
        <dsp:cNvPr id="0" name=""/>
        <dsp:cNvSpPr/>
      </dsp:nvSpPr>
      <dsp:spPr>
        <a:xfrm rot="10800000">
          <a:off x="3005210" y="3213321"/>
          <a:ext cx="1522835" cy="15228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kern="1200" dirty="0" smtClean="0"/>
            <a:t>Get HTML Response from Wikipedia</a:t>
          </a:r>
          <a:endParaRPr lang="en-US" sz="1000" kern="1200" dirty="0"/>
        </a:p>
      </dsp:txBody>
      <dsp:txXfrm rot="10800000">
        <a:off x="3385919" y="3479817"/>
        <a:ext cx="761417" cy="1256339"/>
      </dsp:txXfrm>
    </dsp:sp>
    <dsp:sp modelId="{425393D9-9AFE-4502-BC29-A81F2EBA1EE9}">
      <dsp:nvSpPr>
        <dsp:cNvPr id="0" name=""/>
        <dsp:cNvSpPr/>
      </dsp:nvSpPr>
      <dsp:spPr>
        <a:xfrm rot="14400000">
          <a:off x="1613862" y="2410026"/>
          <a:ext cx="1522835" cy="15228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kern="1200" smtClean="0"/>
            <a:t>Extract data using beautiful  soup</a:t>
          </a:r>
          <a:endParaRPr lang="en-US" sz="1000" kern="1200"/>
        </a:p>
      </dsp:txBody>
      <dsp:txXfrm rot="5400000">
        <a:off x="1631714" y="2857359"/>
        <a:ext cx="1256339" cy="761417"/>
      </dsp:txXfrm>
    </dsp:sp>
    <dsp:sp modelId="{48D0D25C-0138-4BAC-822C-8A9B30277892}">
      <dsp:nvSpPr>
        <dsp:cNvPr id="0" name=""/>
        <dsp:cNvSpPr/>
      </dsp:nvSpPr>
      <dsp:spPr>
        <a:xfrm rot="18000000">
          <a:off x="1613862" y="803437"/>
          <a:ext cx="1522835" cy="152283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kern="1200" smtClean="0"/>
            <a:t>Normalize data into csv file</a:t>
          </a:r>
          <a:endParaRPr lang="en-US" sz="1000" kern="1200"/>
        </a:p>
      </dsp:txBody>
      <dsp:txXfrm rot="5400000">
        <a:off x="1631714" y="1117522"/>
        <a:ext cx="1256339" cy="7614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886CF-CA6C-4CEB-9053-76DC9B8093CF}">
      <dsp:nvSpPr>
        <dsp:cNvPr id="0" name=""/>
        <dsp:cNvSpPr/>
      </dsp:nvSpPr>
      <dsp:spPr>
        <a:xfrm rot="5400000">
          <a:off x="3024095" y="912241"/>
          <a:ext cx="1339681" cy="1165523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dirty="0" smtClean="0"/>
            <a:t>Ready for data consolidation &amp; wrangling</a:t>
          </a:r>
          <a:endParaRPr lang="en-US" sz="900" kern="1200" dirty="0"/>
        </a:p>
      </dsp:txBody>
      <dsp:txXfrm rot="-5400000">
        <a:off x="3292801" y="1033929"/>
        <a:ext cx="802269" cy="922147"/>
      </dsp:txXfrm>
    </dsp:sp>
    <dsp:sp modelId="{C2734606-80D3-4486-8EBD-D4F1E42841BD}">
      <dsp:nvSpPr>
        <dsp:cNvPr id="0" name=""/>
        <dsp:cNvSpPr/>
      </dsp:nvSpPr>
      <dsp:spPr>
        <a:xfrm>
          <a:off x="3327769" y="1068823"/>
          <a:ext cx="1495084" cy="803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B31D-E1FD-4CF6-9AEC-E34DEBCB4F4D}">
      <dsp:nvSpPr>
        <dsp:cNvPr id="0" name=""/>
        <dsp:cNvSpPr/>
      </dsp:nvSpPr>
      <dsp:spPr>
        <a:xfrm rot="5400000">
          <a:off x="658071" y="1013714"/>
          <a:ext cx="1585607" cy="914026"/>
        </a:xfrm>
        <a:prstGeom prst="hexagon">
          <a:avLst>
            <a:gd name="adj" fmla="val 25000"/>
            <a:gd name="vf" fmla="val 11547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113937" y="886227"/>
        <a:ext cx="673874" cy="1169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038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024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18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" name="Google Shape;11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sz="4800" b="0" i="0" u="none" strike="noStrike" cap="non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59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60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61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77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43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4672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83111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861793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148930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6561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7524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827943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65534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42672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5328445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969" y="417703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5850590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13360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954594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172892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44512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5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969" y="417703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385612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128688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8931782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267639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124327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7571442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1565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841957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6982972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8945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1_Vertical Title and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832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4E5C39-FE1E-4048-9E78-68F07A4195F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276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4E5C39-FE1E-4048-9E78-68F07A4195F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3351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4E5C39-FE1E-4048-9E78-68F07A4195F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133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4E5C39-FE1E-4048-9E78-68F07A4195F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8958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4E5C39-FE1E-4048-9E78-68F07A4195F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0087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4E5C39-FE1E-4048-9E78-68F07A4195F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4363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4E5C39-FE1E-4048-9E78-68F07A4195F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4707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4E5C39-FE1E-4048-9E78-68F07A4195F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446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4E5C39-FE1E-4048-9E78-68F07A4195F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21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4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4E5C39-FE1E-4048-9E78-68F07A4195FB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7966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59295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35773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5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7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5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5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58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15568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4534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514983"/>
            <a:ext cx="10494060" cy="379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7898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514983"/>
            <a:ext cx="10494060" cy="379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19055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9211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0C97C-0095-2443-AC12-FA4CBA4ACD4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17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png"/><Relationship Id="rId21" Type="http://schemas.openxmlformats.org/officeDocument/2006/relationships/diagramQuickStyle" Target="../diagrams/quickStyle5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6" Type="http://schemas.openxmlformats.org/officeDocument/2006/relationships/diagramQuickStyle" Target="../diagrams/quickStyle4.xml"/><Relationship Id="rId20" Type="http://schemas.openxmlformats.org/officeDocument/2006/relationships/diagramLayout" Target="../diagrams/layout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23" Type="http://schemas.microsoft.com/office/2007/relationships/diagramDrawing" Target="../diagrams/drawing5.xml"/><Relationship Id="rId10" Type="http://schemas.openxmlformats.org/officeDocument/2006/relationships/diagramLayout" Target="../diagrams/layout3.xml"/><Relationship Id="rId19" Type="http://schemas.openxmlformats.org/officeDocument/2006/relationships/diagramData" Target="../diagrams/data5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Relationship Id="rId22" Type="http://schemas.openxmlformats.org/officeDocument/2006/relationships/diagramColors" Target="../diagrams/colors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8.JPG"/><Relationship Id="rId4" Type="http://schemas.openxmlformats.org/officeDocument/2006/relationships/image" Target="../media/image3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diagramColors" Target="../diagrams/colors8.xml"/><Relationship Id="rId18" Type="http://schemas.openxmlformats.org/officeDocument/2006/relationships/diagramColors" Target="../diagrams/colors9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7.xml"/><Relationship Id="rId12" Type="http://schemas.openxmlformats.org/officeDocument/2006/relationships/diagramQuickStyle" Target="../diagrams/quickStyle8.xml"/><Relationship Id="rId17" Type="http://schemas.openxmlformats.org/officeDocument/2006/relationships/diagramQuickStyle" Target="../diagrams/quickStyle9.xml"/><Relationship Id="rId2" Type="http://schemas.openxmlformats.org/officeDocument/2006/relationships/notesSlide" Target="../notesSlides/notesSlide7.xml"/><Relationship Id="rId16" Type="http://schemas.openxmlformats.org/officeDocument/2006/relationships/diagramLayout" Target="../diagrams/layout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diagramLayout" Target="../diagrams/layout8.xml"/><Relationship Id="rId5" Type="http://schemas.openxmlformats.org/officeDocument/2006/relationships/diagramData" Target="../diagrams/data7.xml"/><Relationship Id="rId15" Type="http://schemas.openxmlformats.org/officeDocument/2006/relationships/diagramData" Target="../diagrams/data9.xml"/><Relationship Id="rId10" Type="http://schemas.openxmlformats.org/officeDocument/2006/relationships/diagramData" Target="../diagrams/data8.xml"/><Relationship Id="rId19" Type="http://schemas.microsoft.com/office/2007/relationships/diagramDrawing" Target="../diagrams/drawing9.xml"/><Relationship Id="rId4" Type="http://schemas.openxmlformats.org/officeDocument/2006/relationships/image" Target="../media/image10.jpg"/><Relationship Id="rId9" Type="http://schemas.microsoft.com/office/2007/relationships/diagramDrawing" Target="../diagrams/drawing7.xml"/><Relationship Id="rId14" Type="http://schemas.microsoft.com/office/2007/relationships/diagramDrawing" Target="../diagrams/drawin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88545" y="4568734"/>
            <a:ext cx="310892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Ahad Abbaszadeh Azar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2023 -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August </a:t>
            </a: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https://github.com/absze/Capstone</a:t>
            </a:r>
            <a:endParaRPr lang="de-DE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Google Shape;87;p1" descr="IBM Skills Network Logo - Horizontal-noai cop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54" name="Google Shape;154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  <p:sp>
        <p:nvSpPr>
          <p:cNvPr id="5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6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9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10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1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2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3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1" name="Google Shape;161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  <p:sp>
        <p:nvSpPr>
          <p:cNvPr id="5" name="object 2"/>
          <p:cNvSpPr txBox="1"/>
          <p:nvPr/>
        </p:nvSpPr>
        <p:spPr>
          <a:xfrm>
            <a:off x="1052194" y="4798277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6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011" y="1599247"/>
            <a:ext cx="9441180" cy="29982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68" name="Google Shape;168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527465"/>
            <a:ext cx="10069439" cy="449810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Displaying the names of the unique launch sites in the space mission</a:t>
            </a:r>
          </a:p>
          <a:p>
            <a:pPr marL="57150" indent="-285750"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5 records where launch sites begin with the string 'KSC</a:t>
            </a:r>
          </a:p>
          <a:p>
            <a:pPr marL="57150" indent="-285750"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the total payload mass carried by boosters launched by NASA (CRS)</a:t>
            </a:r>
          </a:p>
          <a:p>
            <a:pPr marL="57150" indent="-285750"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average payload mass carried by booster version F9 v1.1</a:t>
            </a:r>
          </a:p>
          <a:p>
            <a:pPr marL="57150" indent="-285750"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date where the successful landing outcome in drone ship was achieved.</a:t>
            </a:r>
          </a:p>
          <a:p>
            <a:pPr marL="57150" indent="-285750"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names of the boosters which have success in ground pad and have payload mass greater than 4000 but less than 6000</a:t>
            </a:r>
          </a:p>
          <a:p>
            <a:pPr marL="57150" indent="-285750"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total number of successful and failure mission outcomes</a:t>
            </a:r>
          </a:p>
          <a:p>
            <a:pPr marL="57150" indent="-285750"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names of the booster versions which have carried the maximum payload mass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records which will display the month names, successful landing outcomes in ground pad booster versions, launch site for the months in year 2017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Ranking the count of successful landing outcomes between the date 2010 06 04 and 2017 03 20 in descending order.</a:t>
            </a:r>
          </a:p>
          <a:p>
            <a:endParaRPr lang="en-US" sz="1600" smtClean="0"/>
          </a:p>
          <a:p>
            <a:endParaRPr lang="en-US" sz="1600" smtClean="0"/>
          </a:p>
          <a:p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r>
              <a:rPr lang="en-US" sz="4000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sz="4000" dirty="0">
              <a:solidFill>
                <a:srgbClr val="0B49CB"/>
              </a:solidFill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F362B540-DC5A-487F-A83E-7B6CDA5F7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10" y="1513490"/>
            <a:ext cx="10151240" cy="471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0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810780" y="631837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sz="4000" dirty="0" smtClean="0">
                <a:solidFill>
                  <a:srgbClr val="0B49CB"/>
                </a:solidFill>
              </a:rPr>
              <a:t>Dashboard </a:t>
            </a:r>
            <a:r>
              <a:rPr lang="en-US" sz="4000" dirty="0">
                <a:solidFill>
                  <a:srgbClr val="0B49CB"/>
                </a:solidFill>
              </a:rPr>
              <a:t>with Plotly Dash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739D7CA-2F31-4318-AF09-C24F5C4FA0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665"/>
          <a:stretch/>
        </p:blipFill>
        <p:spPr>
          <a:xfrm>
            <a:off x="704729" y="1654507"/>
            <a:ext cx="10580882" cy="3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4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Four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classification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models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were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compared:</a:t>
            </a:r>
            <a:r>
              <a:rPr kumimoji="0" sz="2200" b="0" i="0" u="none" strike="noStrike" kern="1200" cap="none" spc="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logistic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regression,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support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vector </a:t>
            </a:r>
            <a:r>
              <a:rPr kumimoji="0" sz="2200" b="0" i="0" u="none" strike="noStrike" kern="1200" cap="none" spc="-5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machine,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decision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tree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and</a:t>
            </a:r>
            <a:r>
              <a:rPr kumimoji="0" sz="2200" b="0" i="0" u="none" strike="noStrike" kern="1200" cap="none" spc="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k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nearest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neighbors.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ts val="242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preparation </a:t>
            </a:r>
            <a:r>
              <a:rPr kumimoji="0" sz="2200" b="0" i="0" u="none" strike="noStrike" kern="1200" cap="none" spc="-48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standardization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917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Test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 </a:t>
            </a:r>
            <a:r>
              <a:rPr kumimoji="0" sz="2200" b="0" i="0" u="none" strike="noStrike" kern="1200" cap="none" spc="-4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combinations </a:t>
            </a:r>
            <a:r>
              <a:rPr kumimoji="0" sz="2200" b="0" i="0" u="none" strike="noStrike" kern="1200" cap="none" spc="-48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hyperparameters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lvl="0" indent="-452755" algn="l" defTabSz="914400" rtl="0" eaLnBrk="1" fontAlgn="auto" latinLnBrk="0" hangingPunct="1">
              <a:lnSpc>
                <a:spcPts val="242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Comparison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2200" b="0" i="0" u="none" strike="noStrike" kern="1200" cap="none" spc="-4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results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2590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CEBAD64C-AFA7-4282-BB75-2437B66D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2" y="597450"/>
            <a:ext cx="2596212" cy="2472891"/>
          </a:xfrm>
          <a:prstGeom prst="rect">
            <a:avLst/>
          </a:prstGeom>
        </p:spPr>
      </p:pic>
      <p:pic>
        <p:nvPicPr>
          <p:cNvPr id="12" name="Grafik 11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36074D45-705B-4F69-A0EE-DE177815D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455" y="605608"/>
            <a:ext cx="2613376" cy="2456573"/>
          </a:xfrm>
          <a:prstGeom prst="rect">
            <a:avLst/>
          </a:prstGeom>
        </p:spPr>
      </p:pic>
      <p:pic>
        <p:nvPicPr>
          <p:cNvPr id="10" name="Grafik 9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60D88531-518D-4B64-8F33-18D3BC4B4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987" y="581378"/>
            <a:ext cx="2589181" cy="2505032"/>
          </a:xfrm>
          <a:prstGeom prst="rect">
            <a:avLst/>
          </a:prstGeom>
        </p:spPr>
      </p:pic>
      <p:pic>
        <p:nvPicPr>
          <p:cNvPr id="6" name="Grafik 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7549318F-3842-4519-9F80-A4E0A7A6D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702" y="569957"/>
            <a:ext cx="2572901" cy="2527875"/>
          </a:xfrm>
          <a:prstGeom prst="rect">
            <a:avLst/>
          </a:prstGeom>
        </p:spPr>
      </p:pic>
      <p:pic>
        <p:nvPicPr>
          <p:cNvPr id="14" name="Grafik 13" descr="Ein Bild, das Text, Screenshot, Zahl, Rechteck enthält.&#10;&#10;Automatisch generierte Beschreibung">
            <a:extLst>
              <a:ext uri="{FF2B5EF4-FFF2-40B4-BE49-F238E27FC236}">
                <a16:creationId xmlns:a16="http://schemas.microsoft.com/office/drawing/2014/main" id="{3CF3F09F-AA8C-4B5F-9C5B-4A16CE2ED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72" y="3429000"/>
            <a:ext cx="5320141" cy="29260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6491653" y="3799272"/>
            <a:ext cx="5193748" cy="637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479648" y="4510585"/>
            <a:ext cx="5366610" cy="1758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000"/>
              </a:spcAft>
            </a:pPr>
            <a:r>
              <a:rPr lang="en-US" sz="1800" dirty="0" smtClean="0">
                <a:solidFill>
                  <a:schemeClr val="tx1"/>
                </a:solidFill>
              </a:rPr>
              <a:t>The SVM, KNN, and Logistic Regression model achieved the highest accuracy at 83.3%, while the SVM performs the best in terms of Area Under the Curve at 0.958.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788" y="6312958"/>
            <a:ext cx="613012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>
                <a:solidFill>
                  <a:srgbClr val="0070C0"/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652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ingle Corner Rectangle 8"/>
          <p:cNvSpPr/>
          <p:nvPr/>
        </p:nvSpPr>
        <p:spPr>
          <a:xfrm>
            <a:off x="3668088" y="739420"/>
            <a:ext cx="8036232" cy="4911872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280555" y="586855"/>
            <a:ext cx="3387533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74071" y="649480"/>
            <a:ext cx="7136506" cy="5979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SVM, KNN, and Logistic Regression models are the best in terms of prediction accuracy for this dataset.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Low weighted payloads perform better than the heavier payloads.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success rates for SpaceX launches is directly proportional time in years they will eventually perfect the launches.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KSC LC 39A had the most successful launches from all the sites.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Orbit GEO,HEO,SSO,ES L1 has the best Success Rate.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Flowchart: Delay 1"/>
          <p:cNvSpPr/>
          <p:nvPr/>
        </p:nvSpPr>
        <p:spPr>
          <a:xfrm flipH="1">
            <a:off x="475184" y="739420"/>
            <a:ext cx="3087974" cy="4911872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kern="1200" dirty="0" smtClean="0">
                <a:solidFill>
                  <a:srgbClr val="FFFFFF"/>
                </a:solidFill>
              </a:rPr>
              <a:t>Results</a:t>
            </a:r>
            <a:endParaRPr lang="en-US" sz="4800" kern="1200" dirty="0">
              <a:solidFill>
                <a:srgbClr val="FFFFFF"/>
              </a:solidFill>
            </a:endParaRPr>
          </a:p>
        </p:txBody>
      </p:sp>
      <p:sp>
        <p:nvSpPr>
          <p:cNvPr id="18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1086845" y="6104032"/>
            <a:ext cx="32004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0070C0"/>
                </a:solidFill>
              </a:rPr>
              <a:t>17</a:t>
            </a:fld>
            <a:endParaRPr spc="75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30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943927" y="4302184"/>
            <a:ext cx="10514045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6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619" y="1384299"/>
            <a:ext cx="10576560" cy="27232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D5557B-BE98-EBC5-9CC6-B2A31F21D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6959500"/>
              </p:ext>
            </p:extLst>
          </p:nvPr>
        </p:nvGraphicFramePr>
        <p:xfrm>
          <a:off x="7094641" y="1635846"/>
          <a:ext cx="3822189" cy="4389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186" y="1356447"/>
            <a:ext cx="6330265" cy="5070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sp>
        <p:nvSpPr>
          <p:cNvPr id="5" name="object 2"/>
          <p:cNvSpPr txBox="1"/>
          <p:nvPr/>
        </p:nvSpPr>
        <p:spPr>
          <a:xfrm>
            <a:off x="985911" y="4500835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6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918" y="1361439"/>
            <a:ext cx="10701053" cy="29846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94" name="Google Shape;194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5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7811" y="1730955"/>
            <a:ext cx="5701749" cy="3916764"/>
          </a:xfrm>
          <a:prstGeom prst="rect">
            <a:avLst/>
          </a:prstGeom>
        </p:spPr>
      </p:pic>
      <p:sp>
        <p:nvSpPr>
          <p:cNvPr id="7" name="object 2"/>
          <p:cNvSpPr txBox="1"/>
          <p:nvPr/>
        </p:nvSpPr>
        <p:spPr>
          <a:xfrm>
            <a:off x="479685" y="1884997"/>
            <a:ext cx="5548126" cy="360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850297" y="4127282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6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619" y="1597659"/>
            <a:ext cx="10688320" cy="27130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953017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Apparently,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there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is</a:t>
            </a:r>
            <a:r>
              <a:rPr kumimoji="0" sz="2200" b="0" i="0" u="none" strike="noStrike" kern="1200" cap="none" spc="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no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relation</a:t>
            </a:r>
            <a:r>
              <a:rPr kumimoji="0" sz="2200" b="0" i="0" u="none" strike="noStrike" kern="1200" cap="none" spc="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between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payload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and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success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rate</a:t>
            </a:r>
            <a:r>
              <a:rPr kumimoji="0" sz="2200" b="0" i="0" u="none" strike="noStrike" kern="1200" cap="none" spc="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to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orbit</a:t>
            </a:r>
            <a:r>
              <a:rPr kumimoji="0" sz="2200" b="0" i="0" u="none" strike="noStrike" kern="1200" cap="none" spc="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1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GTO;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2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ISS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orbit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has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widest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range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of</a:t>
            </a:r>
            <a:r>
              <a:rPr kumimoji="0" sz="2200" b="0" i="0" u="none" strike="noStrike" kern="1200" cap="none" spc="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payload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and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good</a:t>
            </a:r>
            <a:r>
              <a:rPr kumimoji="0" sz="2200" b="0" i="0" u="none" strike="noStrike" kern="1200" cap="none" spc="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rate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of</a:t>
            </a:r>
            <a:r>
              <a:rPr kumimoji="0" sz="2200" b="0" i="0" u="none" strike="noStrike" kern="1200" cap="none" spc="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success;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There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are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few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launches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to</a:t>
            </a:r>
            <a:r>
              <a:rPr kumimoji="0" sz="2200" b="0" i="0" u="none" strike="noStrike" kern="1200" cap="none" spc="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orbits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SO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and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29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GEO.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6793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429381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613" y="2070099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1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Success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rate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started</a:t>
            </a:r>
            <a:r>
              <a:rPr kumimoji="0" sz="2200" b="0" i="0" u="none" strike="noStrike" kern="1200" cap="none" spc="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increasing</a:t>
            </a:r>
            <a:r>
              <a:rPr kumimoji="0" sz="2200" b="0" i="0" u="none" strike="noStrike" kern="1200" cap="none" spc="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in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2013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and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kept</a:t>
            </a:r>
            <a:r>
              <a:rPr kumimoji="0" sz="2200" b="0" i="0" u="none" strike="noStrike" kern="1200" cap="none" spc="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until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2020;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241300" marR="44958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It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seems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that</a:t>
            </a:r>
            <a:r>
              <a:rPr kumimoji="0" sz="2200" b="0" i="0" u="none" strike="noStrike" kern="1200" cap="none" spc="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first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three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0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years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were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 </a:t>
            </a:r>
            <a:r>
              <a:rPr kumimoji="0" sz="2200" b="0" i="0" u="none" strike="noStrike" kern="1200" cap="none" spc="-5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period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of</a:t>
            </a:r>
            <a:r>
              <a:rPr kumimoji="0" sz="2200" b="0" i="0" u="none" strike="noStrike" kern="1200" cap="none" spc="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adjusts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and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improvement</a:t>
            </a:r>
            <a:r>
              <a:rPr kumimoji="0" sz="2200" b="0" i="0" u="none" strike="noStrike" kern="1200" cap="none" spc="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of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technology.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1143" y="2070099"/>
            <a:ext cx="5044076" cy="359047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667631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87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5" dirty="0"/>
              <a:t> </a:t>
            </a:r>
            <a:r>
              <a:rPr spc="-130" dirty="0"/>
              <a:t>Site</a:t>
            </a:r>
            <a:r>
              <a:rPr spc="120" dirty="0"/>
              <a:t> </a:t>
            </a:r>
            <a:r>
              <a:rPr spc="-229" dirty="0"/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9500" y="1423238"/>
            <a:ext cx="51327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There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are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three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different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LaunchSite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here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t="3146"/>
          <a:stretch/>
        </p:blipFill>
        <p:spPr>
          <a:xfrm>
            <a:off x="1571244" y="2307771"/>
            <a:ext cx="6972300" cy="35794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949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9" dirty="0"/>
              <a:t>Names</a:t>
            </a:r>
            <a:r>
              <a:rPr spc="140" dirty="0"/>
              <a:t> </a:t>
            </a:r>
            <a:r>
              <a:rPr spc="-95" dirty="0"/>
              <a:t>Begin</a:t>
            </a:r>
            <a:r>
              <a:rPr spc="12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240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300" y="1714880"/>
            <a:ext cx="87528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1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following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code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presented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in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table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displaying</a:t>
            </a:r>
            <a:r>
              <a:rPr kumimoji="0" sz="2200" b="0" i="0" u="none" strike="noStrike" kern="1200" cap="none" spc="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five</a:t>
            </a:r>
            <a:r>
              <a:rPr kumimoji="0" sz="2200" b="0" i="0" u="none" strike="noStrike" kern="1200" cap="none" spc="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rows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from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 </a:t>
            </a:r>
            <a:r>
              <a:rPr kumimoji="0" sz="2200" b="0" i="0" u="none" strike="noStrike" kern="1200" cap="none" spc="-5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LaunchSite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column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that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start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with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'CCA'</a:t>
            </a:r>
            <a:r>
              <a:rPr kumimoji="0" sz="2200" b="0" i="0" u="none" strike="noStrike" kern="1200" cap="none" spc="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by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using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associated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code.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75" y="3038855"/>
            <a:ext cx="11477244" cy="29870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8607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105" dirty="0"/>
              <a:t> </a:t>
            </a:r>
            <a:r>
              <a:rPr spc="-145" dirty="0"/>
              <a:t>Payload</a:t>
            </a:r>
            <a:r>
              <a:rPr spc="125" dirty="0"/>
              <a:t> </a:t>
            </a:r>
            <a:r>
              <a:rPr spc="-229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8314" y="1799666"/>
            <a:ext cx="89884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From</a:t>
            </a:r>
            <a:r>
              <a:rPr kumimoji="0" sz="2200" b="0" i="0" u="none" strike="noStrike" kern="1200" cap="none" spc="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related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calculation,</a:t>
            </a:r>
            <a:r>
              <a:rPr kumimoji="0" sz="2200" b="0" i="0" u="none" strike="noStrike" kern="1200" cap="none" spc="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total</a:t>
            </a:r>
            <a:r>
              <a:rPr kumimoji="0" sz="2200" b="0" i="0" u="none" strike="noStrike" kern="1200" cap="none" spc="10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14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PayLoadMass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carried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by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boosters</a:t>
            </a:r>
            <a:r>
              <a:rPr kumimoji="0" sz="2200" b="0" i="0" u="none" strike="noStrike" kern="1200" cap="none" spc="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from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NASA</a:t>
            </a:r>
            <a:r>
              <a:rPr kumimoji="0" sz="2200" b="0" i="0" u="none" strike="noStrike" kern="1200" cap="none" spc="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was</a:t>
            </a:r>
            <a:r>
              <a:rPr kumimoji="0" sz="2200" b="0" i="0" u="none" strike="noStrike" kern="1200" cap="none" spc="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zero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t="10285"/>
          <a:stretch/>
        </p:blipFill>
        <p:spPr>
          <a:xfrm>
            <a:off x="931163" y="3396342"/>
            <a:ext cx="9008364" cy="146978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392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70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5" dirty="0"/>
              <a:t>Payload</a:t>
            </a:r>
            <a:r>
              <a:rPr spc="150" dirty="0"/>
              <a:t> </a:t>
            </a:r>
            <a:r>
              <a:rPr spc="-229" dirty="0"/>
              <a:t>Mass</a:t>
            </a:r>
            <a:r>
              <a:rPr spc="130" dirty="0"/>
              <a:t> </a:t>
            </a:r>
            <a:r>
              <a:rPr spc="-70" dirty="0"/>
              <a:t>by</a:t>
            </a:r>
            <a:r>
              <a:rPr spc="135" dirty="0"/>
              <a:t> </a:t>
            </a:r>
            <a:r>
              <a:rPr spc="-65" dirty="0"/>
              <a:t>F9</a:t>
            </a:r>
            <a:r>
              <a:rPr spc="130" dirty="0"/>
              <a:t> </a:t>
            </a:r>
            <a:r>
              <a:rPr spc="1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835" y="1624075"/>
            <a:ext cx="89877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From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related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calculation,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total</a:t>
            </a:r>
            <a:r>
              <a:rPr kumimoji="0" sz="2200" b="0" i="0" u="none" strike="noStrike" kern="1200" cap="none" spc="1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14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PayLoadMass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carried</a:t>
            </a:r>
            <a:r>
              <a:rPr kumimoji="0" sz="2200" b="0" i="0" u="none" strike="noStrike" kern="1200" cap="none" spc="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by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boosters</a:t>
            </a:r>
            <a:r>
              <a:rPr kumimoji="0" sz="2200" b="0" i="0" u="none" strike="noStrike" kern="1200" cap="none" spc="10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from </a:t>
            </a:r>
            <a:r>
              <a:rPr kumimoji="0" sz="2200" b="0" i="0" u="none" strike="noStrike" kern="1200" cap="none" spc="-5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NASA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was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549446.3470600001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t="10569" b="13819"/>
          <a:stretch/>
        </p:blipFill>
        <p:spPr>
          <a:xfrm>
            <a:off x="1139952" y="3338286"/>
            <a:ext cx="8985504" cy="12917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390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40" dirty="0"/>
              <a:t> </a:t>
            </a:r>
            <a:r>
              <a:rPr spc="-120" dirty="0"/>
              <a:t>Ground</a:t>
            </a:r>
            <a:r>
              <a:rPr spc="13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764918"/>
            <a:ext cx="94468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1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dates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of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first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successful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landing</a:t>
            </a:r>
            <a:r>
              <a:rPr kumimoji="0" sz="2200" b="0" i="0" u="none" strike="noStrike" kern="1200" cap="none" spc="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outcome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on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ground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pad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were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shown </a:t>
            </a:r>
            <a:r>
              <a:rPr kumimoji="0" sz="2200" b="0" i="0" u="none" strike="noStrike" kern="1200" cap="none" spc="-5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here: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5147" y="3086100"/>
            <a:ext cx="9061704" cy="2392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35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066"/>
              </p:ext>
            </p:extLst>
          </p:nvPr>
        </p:nvGraphicFramePr>
        <p:xfrm>
          <a:off x="-338060" y="3634065"/>
          <a:ext cx="5394827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92529569"/>
              </p:ext>
            </p:extLst>
          </p:nvPr>
        </p:nvGraphicFramePr>
        <p:xfrm>
          <a:off x="6117261" y="3630132"/>
          <a:ext cx="3822530" cy="469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4D5557B-BE98-EBC5-9CC6-B2A31F21D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5893933"/>
              </p:ext>
            </p:extLst>
          </p:nvPr>
        </p:nvGraphicFramePr>
        <p:xfrm>
          <a:off x="7339914" y="1836666"/>
          <a:ext cx="3945697" cy="3892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4D5557B-BE98-EBC5-9CC6-B2A31F21D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190652"/>
              </p:ext>
            </p:extLst>
          </p:nvPr>
        </p:nvGraphicFramePr>
        <p:xfrm>
          <a:off x="805929" y="1836666"/>
          <a:ext cx="5326761" cy="4389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0" dirty="0"/>
              <a:t>Payload</a:t>
            </a:r>
            <a:r>
              <a:rPr sz="2500" spc="100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5" dirty="0"/>
              <a:t> </a:t>
            </a:r>
            <a:r>
              <a:rPr sz="2500" spc="-80" dirty="0"/>
              <a:t>and</a:t>
            </a:r>
            <a:r>
              <a:rPr sz="2500" spc="90" dirty="0"/>
              <a:t> </a:t>
            </a:r>
            <a:r>
              <a:rPr sz="2500" spc="114" dirty="0"/>
              <a:t>6000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1891" y="2161032"/>
            <a:ext cx="8084820" cy="4191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9728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24711"/>
            <a:ext cx="93364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92929"/>
              </a:buClr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1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total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number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of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successful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and</a:t>
            </a:r>
            <a:r>
              <a:rPr kumimoji="0" sz="2200" b="0" i="0" u="none" strike="noStrike" kern="1200" cap="none" spc="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failure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mission</a:t>
            </a:r>
            <a:r>
              <a:rPr kumimoji="0" sz="2200" b="0" i="0" u="none" strike="noStrike" kern="1200" cap="none" spc="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outcomes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is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placed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in</a:t>
            </a:r>
            <a:r>
              <a:rPr kumimoji="0" sz="2200" b="0" i="0" u="none" strike="noStrike" kern="1200" cap="none" spc="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1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Class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column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which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has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10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60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success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and</a:t>
            </a:r>
            <a:r>
              <a:rPr kumimoji="0" sz="2200" b="0" i="0" u="none" strike="noStrike" kern="1200" cap="none" spc="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10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30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failure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28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40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75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50" dirty="0"/>
              <a:t> </a:t>
            </a:r>
            <a:r>
              <a:rPr sz="3100" spc="-85" dirty="0"/>
              <a:t>Mission</a:t>
            </a:r>
            <a:r>
              <a:rPr sz="3100" spc="170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0488" y="2679192"/>
            <a:ext cx="6925056" cy="17571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20751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34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40" dirty="0"/>
              <a:t> </a:t>
            </a:r>
            <a:r>
              <a:rPr spc="-125" dirty="0"/>
              <a:t>Carried</a:t>
            </a:r>
            <a:r>
              <a:rPr spc="150" dirty="0"/>
              <a:t> </a:t>
            </a:r>
            <a:r>
              <a:rPr spc="-160" dirty="0"/>
              <a:t>Maximum</a:t>
            </a:r>
            <a:r>
              <a:rPr spc="150" dirty="0"/>
              <a:t> </a:t>
            </a:r>
            <a:r>
              <a:rPr spc="-145" dirty="0"/>
              <a:t>Payload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t="3363"/>
          <a:stretch/>
        </p:blipFill>
        <p:spPr>
          <a:xfrm>
            <a:off x="1095755" y="2249714"/>
            <a:ext cx="8929116" cy="28983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336343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506" y="1335404"/>
            <a:ext cx="92182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92929"/>
              </a:buClr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Here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there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is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list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failed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landing_outcomes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in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drone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ship,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their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booster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versions,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and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launch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site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names</a:t>
            </a:r>
            <a:r>
              <a:rPr kumimoji="0" sz="2200" b="0" i="0" u="none" strike="noStrike" kern="1200" cap="none" spc="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for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in</a:t>
            </a:r>
            <a:r>
              <a:rPr kumimoji="0" sz="22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year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10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2015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90" dirty="0"/>
              <a:t>2015 Launch 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8423" y="2342388"/>
            <a:ext cx="6388608" cy="41833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968" y="2342386"/>
            <a:ext cx="5410200" cy="446836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112860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429" y="1326896"/>
            <a:ext cx="94297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92929"/>
              </a:buClr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200" b="0" i="0" u="none" strike="noStrike" kern="1200" cap="none" spc="-10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Here,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rank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count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of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landing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outcomes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(such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as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Failure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(drone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ship)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or </a:t>
            </a:r>
            <a:r>
              <a:rPr kumimoji="0" sz="2200" b="0" i="0" u="none" strike="noStrike" kern="1200" cap="none" spc="-5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1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Success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(ground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pad))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between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date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2010-06-04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and</a:t>
            </a:r>
            <a:r>
              <a:rPr kumimoji="0" sz="2200" b="0" i="0" u="none" strike="noStrike" kern="1200" cap="none" spc="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2017-03-20,</a:t>
            </a:r>
            <a:r>
              <a:rPr kumimoji="0" sz="2200" b="0" i="0" u="none" strike="noStrike" kern="1200" cap="none" spc="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in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descending</a:t>
            </a:r>
            <a:r>
              <a:rPr kumimoji="0" sz="2200" b="0" i="0" u="none" strike="noStrike" kern="1200" cap="none" spc="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order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is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presented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90" dirty="0"/>
              <a:t>Rank Landing Outcomes Between 2010-06-04 and 2017-03-20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0472" y="2358136"/>
            <a:ext cx="8962644" cy="42118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382677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1485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Folium</a:t>
            </a:r>
            <a:r>
              <a:rPr spc="114" dirty="0"/>
              <a:t> </a:t>
            </a:r>
            <a:r>
              <a:rPr spc="-140" dirty="0"/>
              <a:t>Map</a:t>
            </a:r>
            <a:r>
              <a:rPr spc="120" dirty="0"/>
              <a:t> </a:t>
            </a:r>
            <a:r>
              <a:rPr spc="-145" dirty="0"/>
              <a:t>Screenshot</a:t>
            </a:r>
            <a:r>
              <a:rPr spc="150" dirty="0"/>
              <a:t> </a:t>
            </a:r>
            <a:r>
              <a:rPr spc="170" dirty="0"/>
              <a:t>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0" y="1533144"/>
            <a:ext cx="6697980" cy="47868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9026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1485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Folium</a:t>
            </a:r>
            <a:r>
              <a:rPr spc="114" dirty="0"/>
              <a:t> </a:t>
            </a:r>
            <a:r>
              <a:rPr spc="-140" dirty="0"/>
              <a:t>Map</a:t>
            </a:r>
            <a:r>
              <a:rPr spc="120" dirty="0"/>
              <a:t> </a:t>
            </a:r>
            <a:r>
              <a:rPr spc="-145" dirty="0"/>
              <a:t>Screenshot</a:t>
            </a:r>
            <a:r>
              <a:rPr spc="150" dirty="0"/>
              <a:t> </a:t>
            </a:r>
            <a:r>
              <a:rPr spc="170" dirty="0"/>
              <a:t>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316" y="1682495"/>
            <a:ext cx="9663683" cy="44622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24064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1485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Folium</a:t>
            </a:r>
            <a:r>
              <a:rPr spc="114" dirty="0"/>
              <a:t> </a:t>
            </a:r>
            <a:r>
              <a:rPr spc="-140" dirty="0"/>
              <a:t>Map</a:t>
            </a:r>
            <a:r>
              <a:rPr spc="120" dirty="0"/>
              <a:t> </a:t>
            </a:r>
            <a:r>
              <a:rPr spc="-145" dirty="0"/>
              <a:t>Screenshot</a:t>
            </a:r>
            <a:r>
              <a:rPr spc="150" dirty="0"/>
              <a:t> </a:t>
            </a:r>
            <a:r>
              <a:rPr spc="170" dirty="0"/>
              <a:t>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48969" y="1211506"/>
            <a:ext cx="10524181" cy="4565178"/>
            <a:chOff x="521208" y="1240536"/>
            <a:chExt cx="11599545" cy="5537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08" y="2212847"/>
              <a:ext cx="6446520" cy="44150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1236" y="1240536"/>
              <a:ext cx="3092196" cy="29930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6308" y="1435607"/>
              <a:ext cx="2522220" cy="24231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7503" y="1435606"/>
              <a:ext cx="2372868" cy="534161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600" b="0" i="0" u="none" strike="noStrike" kern="1200" cap="none" spc="70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82232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03873" y="1463024"/>
            <a:ext cx="528381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600" b="1" dirty="0">
                <a:solidFill>
                  <a:schemeClr val="bg2"/>
                </a:solidFill>
              </a:rPr>
              <a:t>Project background and context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9408" y="1978313"/>
            <a:ext cx="52212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bg2"/>
                </a:solidFill>
              </a:rPr>
              <a:t>SpaceX advertises </a:t>
            </a:r>
            <a:r>
              <a:rPr lang="en-US" sz="2000" dirty="0">
                <a:solidFill>
                  <a:schemeClr val="bg2"/>
                </a:solidFill>
              </a:rPr>
              <a:t>Falcon 9 rocket launches on its website, with a cost of 62 million dollars; other providers cost upward of 165 million dollars each, much of the savings is because SpaceX can reuse the first stage.</a:t>
            </a:r>
          </a:p>
        </p:txBody>
      </p:sp>
      <p:sp>
        <p:nvSpPr>
          <p:cNvPr id="5" name="Rectangle 4"/>
          <p:cNvSpPr/>
          <p:nvPr/>
        </p:nvSpPr>
        <p:spPr>
          <a:xfrm>
            <a:off x="5672414" y="4665277"/>
            <a:ext cx="578555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600" b="1" dirty="0" smtClean="0">
                <a:solidFill>
                  <a:schemeClr val="bg2"/>
                </a:solidFill>
              </a:rPr>
              <a:t>Problems </a:t>
            </a:r>
            <a:r>
              <a:rPr lang="en-US" sz="2600" b="1" dirty="0">
                <a:solidFill>
                  <a:schemeClr val="bg2"/>
                </a:solidFill>
              </a:rPr>
              <a:t>you want to find answers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700386" y="515772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bg2"/>
                </a:solidFill>
              </a:rPr>
              <a:t>The project task is to predicting if the first stage of the SpaceX Falcon 9 rocket will land successfully.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92" y="2523062"/>
            <a:ext cx="3262110" cy="2172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8" y="1319002"/>
            <a:ext cx="1921340" cy="5425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ts val="228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The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place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from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where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launches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are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done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seems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to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be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very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important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factor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of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241300" marR="0" lvl="0" indent="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success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of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missions.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95"/>
              </a:spcBef>
              <a:spcAft>
                <a:spcPts val="600"/>
              </a:spcAft>
            </a:pPr>
            <a:r>
              <a:rPr lang="en-US" spc="-90" dirty="0"/>
              <a:t>Dashboard Screenshot </a:t>
            </a:r>
            <a:r>
              <a:rPr lang="en-US" spc="-90" dirty="0"/>
              <a:t>1</a:t>
            </a:r>
            <a:endParaRPr lang="en-US" spc="-90" dirty="0"/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t="24435"/>
          <a:stretch/>
        </p:blipFill>
        <p:spPr>
          <a:xfrm>
            <a:off x="848994" y="1363709"/>
            <a:ext cx="7394582" cy="37925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501678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1300" algn="l"/>
                <a:tab pos="241935" algn="l"/>
              </a:tabLst>
              <a:defRPr/>
            </a:pPr>
            <a:r>
              <a:rPr kumimoji="0" sz="2200" b="0" i="0" u="none" strike="noStrike" kern="1200" cap="none" spc="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76.9%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of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launches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are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successful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in</a:t>
            </a:r>
            <a:r>
              <a:rPr kumimoji="0" sz="2200" b="0" i="0" u="none" strike="noStrike" kern="1200" cap="none" spc="8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this</a:t>
            </a:r>
            <a:r>
              <a:rPr kumimoji="0" sz="2200" b="0" i="0" u="none" strike="noStrike" kern="120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site.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95"/>
              </a:spcBef>
              <a:spcAft>
                <a:spcPts val="600"/>
              </a:spcAft>
            </a:pPr>
            <a:r>
              <a:rPr lang="en-US" spc="-90" dirty="0"/>
              <a:t>Dashboard Screenshot 2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994" y="1535588"/>
            <a:ext cx="6582320" cy="33121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600" b="0" i="0" u="none" strike="noStrike" kern="1200" cap="none" spc="75" normalizeH="0" baseline="0" noProof="0" dirty="0">
                <a:ln>
                  <a:noFill/>
                </a:ln>
                <a:solidFill>
                  <a:srgbClr val="1C7CDB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pPr marL="38100" marR="0" lvl="0" indent="0" algn="l" defTabSz="914400" rtl="0" eaLnBrk="1" fontAlgn="auto" latinLnBrk="0" hangingPunct="1">
                <a:lnSpc>
                  <a:spcPts val="18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600" b="0" i="0" u="none" strike="noStrike" kern="1200" cap="none" spc="75" normalizeH="0" baseline="0" noProof="0" dirty="0">
              <a:ln>
                <a:noFill/>
              </a:ln>
              <a:solidFill>
                <a:srgbClr val="1C7CDB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496081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95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700" spc="-90" dirty="0">
                <a:solidFill>
                  <a:srgbClr val="0A48CA"/>
                </a:solidFill>
                <a:latin typeface="Microsoft Sans Serif"/>
                <a:ea typeface="+mj-ea"/>
                <a:cs typeface="Microsoft Sans Serif"/>
              </a:rPr>
              <a:t>Dashboard Screenshot 3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2607922-7D74-46E9-8DB0-078C275451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1475509"/>
            <a:ext cx="9074392" cy="45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15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349" name="Google Shape;349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endParaRPr sz="4000" dirty="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0011" y="490008"/>
            <a:ext cx="5458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buClr>
                <a:srgbClr val="0B49CB"/>
              </a:buClr>
              <a:buSzPct val="100000"/>
            </a:pPr>
            <a:r>
              <a:rPr lang="en-US" sz="4000" dirty="0">
                <a:solidFill>
                  <a:srgbClr val="0B49CB"/>
                </a:solidFill>
              </a:rPr>
              <a:t>Classification Accuracy</a:t>
            </a:r>
            <a:endParaRPr lang="en-US" sz="4000" dirty="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512502" y="2214127"/>
            <a:ext cx="5086350" cy="20595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object 4"/>
          <p:cNvPicPr/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98852" y="1349187"/>
            <a:ext cx="5686759" cy="416726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356" name="Google Shape;356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5" name="Grafik 2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7DA8450B-9D07-45AC-880C-5D8AD4D57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27" r="4" b="10172"/>
          <a:stretch/>
        </p:blipFill>
        <p:spPr>
          <a:xfrm>
            <a:off x="466925" y="2354268"/>
            <a:ext cx="2783749" cy="2349524"/>
          </a:xfrm>
          <a:prstGeom prst="rect">
            <a:avLst/>
          </a:prstGeom>
        </p:spPr>
      </p:pic>
      <p:pic>
        <p:nvPicPr>
          <p:cNvPr id="6" name="Grafik 6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E7270CD2-C262-4789-8ED7-01C43FA7D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70" r="4" b="8247"/>
          <a:stretch/>
        </p:blipFill>
        <p:spPr>
          <a:xfrm>
            <a:off x="3281165" y="2409478"/>
            <a:ext cx="2783749" cy="2343597"/>
          </a:xfrm>
          <a:prstGeom prst="rect">
            <a:avLst/>
          </a:prstGeom>
        </p:spPr>
      </p:pic>
      <p:pic>
        <p:nvPicPr>
          <p:cNvPr id="7" name="Grafik 9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98BD2525-2024-4B9B-BBB8-4144A4088C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34" r="4" b="8433"/>
          <a:stretch/>
        </p:blipFill>
        <p:spPr>
          <a:xfrm>
            <a:off x="8970625" y="2360195"/>
            <a:ext cx="2783747" cy="2349524"/>
          </a:xfrm>
          <a:prstGeom prst="rect">
            <a:avLst/>
          </a:prstGeom>
        </p:spPr>
      </p:pic>
      <p:pic>
        <p:nvPicPr>
          <p:cNvPr id="8" name="Grafik 11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70132E3B-2DB8-44BD-AA81-572B50858B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20" r="4" b="8021"/>
          <a:stretch/>
        </p:blipFill>
        <p:spPr>
          <a:xfrm>
            <a:off x="6125895" y="2360196"/>
            <a:ext cx="2783749" cy="2343597"/>
          </a:xfrm>
          <a:prstGeom prst="rect">
            <a:avLst/>
          </a:prstGeom>
        </p:spPr>
      </p:pic>
      <p:pic>
        <p:nvPicPr>
          <p:cNvPr id="9" name="Grafik 6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E7270CD2-C262-4789-8ED7-01C43FA7D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70" r="4" b="8247"/>
          <a:stretch/>
        </p:blipFill>
        <p:spPr>
          <a:xfrm>
            <a:off x="3311655" y="2360195"/>
            <a:ext cx="2783749" cy="234359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 txBox="1">
            <a:spLocks/>
          </p:cNvSpPr>
          <p:nvPr/>
        </p:nvSpPr>
        <p:spPr>
          <a:xfrm>
            <a:off x="428244" y="1561340"/>
            <a:ext cx="9818842" cy="47143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000"/>
              </a:spcAft>
            </a:pPr>
            <a:r>
              <a:rPr lang="en-US" sz="2000" dirty="0" smtClean="0"/>
              <a:t>The SVM, KNN, and Logistic Regression models are the best in terms of prediction accuracy for this dataset.</a:t>
            </a:r>
          </a:p>
          <a:p>
            <a:pPr>
              <a:spcAft>
                <a:spcPts val="1000"/>
              </a:spcAft>
            </a:pPr>
            <a:r>
              <a:rPr lang="en-US" sz="2000" dirty="0" smtClean="0"/>
              <a:t>Low weighted payloads perform better than the heavier payloads.</a:t>
            </a:r>
          </a:p>
          <a:p>
            <a:pPr>
              <a:spcAft>
                <a:spcPts val="1000"/>
              </a:spcAft>
            </a:pPr>
            <a:r>
              <a:rPr lang="en-US" sz="2000" dirty="0" smtClean="0"/>
              <a:t>The success rates for </a:t>
            </a:r>
            <a:r>
              <a:rPr lang="en-US" sz="2000" dirty="0" err="1" smtClean="0"/>
              <a:t>SpaceX</a:t>
            </a:r>
            <a:r>
              <a:rPr lang="en-US" sz="2000" dirty="0" smtClean="0"/>
              <a:t> launches is directly proportional time in years they will eventually perfect the launches.</a:t>
            </a:r>
          </a:p>
          <a:p>
            <a:pPr>
              <a:spcAft>
                <a:spcPts val="1000"/>
              </a:spcAft>
            </a:pPr>
            <a:r>
              <a:rPr lang="en-US" sz="2000" dirty="0" smtClean="0"/>
              <a:t>KSC LC 39A had the most successful launches from all the sites.</a:t>
            </a:r>
          </a:p>
          <a:p>
            <a:pPr>
              <a:spcAft>
                <a:spcPts val="1000"/>
              </a:spcAft>
            </a:pPr>
            <a:r>
              <a:rPr lang="en-US" sz="2000" dirty="0" smtClean="0"/>
              <a:t> Orbit GEO,HEO,SSO,ES L1 has the best Success Rate.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sldNum" idx="12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3" name="Google Shape;123;p6"/>
          <p:cNvSpPr txBox="1"/>
          <p:nvPr/>
        </p:nvSpPr>
        <p:spPr>
          <a:xfrm>
            <a:off x="770011" y="562924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 dirty="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 dirty="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33515091"/>
              </p:ext>
            </p:extLst>
          </p:nvPr>
        </p:nvGraphicFramePr>
        <p:xfrm>
          <a:off x="939740" y="1319151"/>
          <a:ext cx="9099610" cy="5462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5"/>
          <p:cNvSpPr/>
          <p:nvPr/>
        </p:nvSpPr>
        <p:spPr>
          <a:xfrm>
            <a:off x="939740" y="1455837"/>
            <a:ext cx="2621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0070C0"/>
                </a:solidFill>
              </a:rPr>
              <a:t>Executive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1" y="141919"/>
            <a:ext cx="1128831" cy="1128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8" name="Google Shape;128;p7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0" name="Google Shape;130;p7"/>
          <p:cNvSpPr txBox="1"/>
          <p:nvPr/>
        </p:nvSpPr>
        <p:spPr>
          <a:xfrm>
            <a:off x="1656010" y="565394"/>
            <a:ext cx="7944761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 dirty="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 dirty="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642873956"/>
              </p:ext>
            </p:extLst>
          </p:nvPr>
        </p:nvGraphicFramePr>
        <p:xfrm>
          <a:off x="4369698" y="2404131"/>
          <a:ext cx="7420397" cy="2960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359862668"/>
              </p:ext>
            </p:extLst>
          </p:nvPr>
        </p:nvGraphicFramePr>
        <p:xfrm>
          <a:off x="-1270664" y="1525351"/>
          <a:ext cx="7533256" cy="473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1134592741"/>
              </p:ext>
            </p:extLst>
          </p:nvPr>
        </p:nvGraphicFramePr>
        <p:xfrm>
          <a:off x="-1222247" y="2406589"/>
          <a:ext cx="4822854" cy="2941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 dirty="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 dirty="0"/>
          </a:p>
        </p:txBody>
      </p:sp>
      <p:sp>
        <p:nvSpPr>
          <p:cNvPr id="10" name="object 2"/>
          <p:cNvSpPr txBox="1"/>
          <p:nvPr/>
        </p:nvSpPr>
        <p:spPr>
          <a:xfrm>
            <a:off x="943337" y="2351173"/>
            <a:ext cx="5892892" cy="15465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17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18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20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21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22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24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25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26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>
            <a:spLocks noGrp="1"/>
          </p:cNvSpPr>
          <p:nvPr>
            <p:ph type="sldNum" idx="12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45" name="Google Shape;145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1117508" y="2511729"/>
            <a:ext cx="4601120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9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10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12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13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4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6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7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8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1526</Words>
  <Application>Microsoft Office PowerPoint</Application>
  <PresentationFormat>Widescreen</PresentationFormat>
  <Paragraphs>224</Paragraphs>
  <Slides>47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47</vt:i4>
      </vt:variant>
    </vt:vector>
  </HeadingPairs>
  <TitlesOfParts>
    <vt:vector size="63" baseType="lpstr">
      <vt:lpstr>Abadi</vt:lpstr>
      <vt:lpstr>Microsoft Sans Serif</vt:lpstr>
      <vt:lpstr>Times New Roman</vt:lpstr>
      <vt:lpstr>Arial</vt:lpstr>
      <vt:lpstr>Arial MT</vt:lpstr>
      <vt:lpstr>IBM Plex Mono SemiBold</vt:lpstr>
      <vt:lpstr>Calibri Light</vt:lpstr>
      <vt:lpstr>Calibri</vt:lpstr>
      <vt:lpstr>IBM Plex Mono Text</vt:lpstr>
      <vt:lpstr>Custom Design</vt:lpstr>
      <vt:lpstr>Office Theme</vt:lpstr>
      <vt:lpstr>1_Office Theme</vt:lpstr>
      <vt:lpstr>2_Office Theme</vt:lpstr>
      <vt:lpstr>3_Office Theme</vt:lpstr>
      <vt:lpstr>4_Office Theme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Analysis (Classification)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Screenshot 1</vt:lpstr>
      <vt:lpstr>Folium Map Screenshot 2</vt:lpstr>
      <vt:lpstr>Folium Map Screenshot 3</vt:lpstr>
      <vt:lpstr>PowerPoint Presentation</vt:lpstr>
      <vt:lpstr>Dashboard Screenshot 1</vt:lpstr>
      <vt:lpstr>Dashboard Screenshot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Luo</dc:creator>
  <cp:lastModifiedBy>Absz</cp:lastModifiedBy>
  <cp:revision>29</cp:revision>
  <dcterms:created xsi:type="dcterms:W3CDTF">2021-04-29T18:58:34Z</dcterms:created>
  <dcterms:modified xsi:type="dcterms:W3CDTF">2023-08-17T22:49:20Z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